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0" r:id="rId3"/>
    <p:sldId id="296" r:id="rId4"/>
    <p:sldId id="299" r:id="rId5"/>
    <p:sldId id="301" r:id="rId6"/>
    <p:sldId id="302" r:id="rId7"/>
    <p:sldId id="303" r:id="rId8"/>
    <p:sldId id="304" r:id="rId9"/>
    <p:sldId id="305" r:id="rId10"/>
    <p:sldId id="285" r:id="rId11"/>
    <p:sldId id="306" r:id="rId12"/>
    <p:sldId id="307" r:id="rId13"/>
    <p:sldId id="308" r:id="rId14"/>
    <p:sldId id="281" r:id="rId15"/>
    <p:sldId id="284" r:id="rId16"/>
    <p:sldId id="309" r:id="rId17"/>
    <p:sldId id="310" r:id="rId18"/>
    <p:sldId id="283" r:id="rId19"/>
    <p:sldId id="311" r:id="rId20"/>
    <p:sldId id="313" r:id="rId21"/>
    <p:sldId id="314" r:id="rId22"/>
    <p:sldId id="315" r:id="rId23"/>
    <p:sldId id="316" r:id="rId24"/>
    <p:sldId id="317" r:id="rId25"/>
    <p:sldId id="318" r:id="rId26"/>
    <p:sldId id="320" r:id="rId27"/>
    <p:sldId id="319" r:id="rId28"/>
    <p:sldId id="321" r:id="rId29"/>
  </p:sldIdLst>
  <p:sldSz cx="9144000" cy="6858000" type="screen4x3"/>
  <p:notesSz cx="6858000" cy="9312275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E CANO CASTILLO" initials="RCC" lastIdx="2" clrIdx="0">
    <p:extLst>
      <p:ext uri="{19B8F6BF-5375-455C-9EA6-DF929625EA0E}">
        <p15:presenceInfo xmlns:p15="http://schemas.microsoft.com/office/powerpoint/2012/main" xmlns="" userId="5f45f72ef6cef64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CC9900"/>
    <a:srgbClr val="B38E5D"/>
    <a:srgbClr val="B88800"/>
    <a:srgbClr val="996600"/>
    <a:srgbClr val="9D2449"/>
    <a:srgbClr val="003300"/>
    <a:srgbClr val="006600"/>
    <a:srgbClr val="285C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342" autoAdjust="0"/>
    <p:restoredTop sz="96559" autoAdjust="0"/>
  </p:normalViewPr>
  <p:slideViewPr>
    <p:cSldViewPr snapToGrid="0">
      <p:cViewPr varScale="1">
        <p:scale>
          <a:sx n="73" d="100"/>
          <a:sy n="73" d="100"/>
        </p:scale>
        <p:origin x="-15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75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MX"/>
              <a:t>CUADRO 1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675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AC593-1417-4924-A05C-26C2255D9BEC}" type="datetimeFigureOut">
              <a:rPr lang="es-MX" smtClean="0"/>
              <a:pPr/>
              <a:t>27/09/2022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44753"/>
            <a:ext cx="2972421" cy="4675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027" y="8844753"/>
            <a:ext cx="2972421" cy="4675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F12A7-C8B1-4A3B-964D-9695C332BAD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82300745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547" cy="4675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s-MX"/>
              <a:t>CUADRO 1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3851" y="1"/>
            <a:ext cx="2972547" cy="4675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48AEF-B3EC-48D9-A104-E22CC2CB2ACB}" type="datetimeFigureOut">
              <a:rPr lang="es-MX" smtClean="0"/>
              <a:pPr/>
              <a:t>27/09/2022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480" y="4481924"/>
            <a:ext cx="5487041" cy="36659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4726"/>
            <a:ext cx="2972547" cy="467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3851" y="8844726"/>
            <a:ext cx="2972547" cy="467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FBE63-C1F0-4BFB-8316-172C67A13D6D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408463338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084-4ED6-43CF-BC4E-F0761EF60BB1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95787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12-9EC0-4F42-8B5A-0E86522DFD25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3846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91B85-5F3E-4A29-B637-452E94857425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46699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DD6-B25C-48CF-BDD2-5C903B94C6CC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8763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1D7A6-B589-42DD-B254-5655B3BC0F88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27663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2560-EB76-462A-BC76-40C3091693A1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96139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7A06-CEDE-4675-BD2B-BFA8CF17CB3B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410744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E2E89-7E9D-46AD-8F10-1F69B99C6973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07840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FFDD4-E3BF-4D14-87DB-949A0E884976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182436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8A1CD-69F5-44FA-9557-8A3D1EBE4B4F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0582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FAB8-3AE7-4314-A30E-D61525FBDE88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72948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A91FA-8063-4B6F-8E1C-5869ECCB8D11}" type="datetime1">
              <a:rPr lang="es-MX" smtClean="0"/>
              <a:pPr/>
              <a:t>27/09/2022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A0A94-5066-48B9-A52D-66D6AA16E602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02226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1403FA9-2EB6-C24A-9946-787DFEFA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650"/>
            <a:ext cx="9143999" cy="19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92288"/>
            <a:ext cx="9144000" cy="106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304903" y="6191794"/>
            <a:ext cx="5839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solidFill>
                  <a:srgbClr val="B88800"/>
                </a:solidFill>
                <a:latin typeface="Arial Black" pitchFamily="34" charset="0"/>
              </a:rPr>
              <a:t>SALTILLO, COAHUILA 27 DE SEPTIEMBRE DE 2022</a:t>
            </a:r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3422468" y="6505301"/>
            <a:ext cx="5616000" cy="45721"/>
          </a:xfrm>
          <a:prstGeom prst="line">
            <a:avLst/>
          </a:prstGeom>
          <a:ln w="38100" cap="rnd" cmpd="sng">
            <a:solidFill>
              <a:srgbClr val="B38E5D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5598" cy="58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9 Grupo"/>
          <p:cNvGrpSpPr/>
          <p:nvPr/>
        </p:nvGrpSpPr>
        <p:grpSpPr>
          <a:xfrm>
            <a:off x="339635" y="52226"/>
            <a:ext cx="7850778" cy="2899953"/>
            <a:chOff x="1031969" y="2390503"/>
            <a:chExt cx="7483564" cy="2899953"/>
          </a:xfrm>
        </p:grpSpPr>
        <p:sp>
          <p:nvSpPr>
            <p:cNvPr id="3" name="2 CuadroTexto"/>
            <p:cNvSpPr txBox="1"/>
            <p:nvPr/>
          </p:nvSpPr>
          <p:spPr>
            <a:xfrm>
              <a:off x="1031969" y="2390503"/>
              <a:ext cx="354003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JORNADA DE CAPACITACION PARA LA EJECUCIÓN DE LA </a:t>
              </a:r>
              <a:r>
                <a:rPr lang="pt-BR" b="1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CAMPAÑA NACIONAL CONTRA LA TUBERCULOSIS BOVINA EN EL ESTADO DE COAHUILA DE ZARAGOZA</a:t>
              </a:r>
              <a:endParaRPr lang="es-MX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cxnSp>
          <p:nvCxnSpPr>
            <p:cNvPr id="6" name="5 Conector recto"/>
            <p:cNvCxnSpPr/>
            <p:nvPr/>
          </p:nvCxnSpPr>
          <p:spPr>
            <a:xfrm rot="16200000" flipH="1">
              <a:off x="3344091" y="3866604"/>
              <a:ext cx="2834641" cy="13063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CuadroTexto"/>
            <p:cNvSpPr txBox="1"/>
            <p:nvPr/>
          </p:nvSpPr>
          <p:spPr>
            <a:xfrm>
              <a:off x="4997954" y="2468880"/>
              <a:ext cx="351757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b="1" dirty="0" smtClean="0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CONSIDERACIONES PARA EL RESGUARDO DE LA TRAZABILIDAD EN LA GANADERÍA Y EL CONTROL DE LA MOVILIZACIÓN EN COAHUILA.</a:t>
              </a:r>
              <a:endParaRPr lang="es-MX" b="1" dirty="0">
                <a:solidFill>
                  <a:srgbClr val="FFFF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3527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37" y="418012"/>
            <a:ext cx="8893575" cy="535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598" y="1332411"/>
            <a:ext cx="8369705" cy="403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33" y="1005840"/>
            <a:ext cx="8645634" cy="438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390" y="297861"/>
            <a:ext cx="777398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972" y="3892729"/>
            <a:ext cx="79073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468" y="1017678"/>
            <a:ext cx="27241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8148" y="1349714"/>
            <a:ext cx="5755021" cy="407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2195" y="182881"/>
            <a:ext cx="3361805" cy="6511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46" y="1356360"/>
            <a:ext cx="590545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254" y="1149532"/>
            <a:ext cx="8278560" cy="424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784" y="1224142"/>
            <a:ext cx="8408084" cy="479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909" y="588917"/>
            <a:ext cx="2676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8305" y="561703"/>
            <a:ext cx="5610225" cy="551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540" y="537109"/>
            <a:ext cx="8712517" cy="57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619286" cy="292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5196" y="2967748"/>
            <a:ext cx="6796904" cy="3890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684" y="548640"/>
            <a:ext cx="5698170" cy="312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1809" y="3908925"/>
            <a:ext cx="6228752" cy="275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15" y="299423"/>
            <a:ext cx="8830491" cy="442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778" y="299901"/>
            <a:ext cx="8633279" cy="387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162" y="666206"/>
            <a:ext cx="8811976" cy="165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612" y="2849063"/>
            <a:ext cx="8780508" cy="314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928" y="3705492"/>
            <a:ext cx="8613003" cy="286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841" y="406717"/>
            <a:ext cx="8617902" cy="274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6571" y="261257"/>
            <a:ext cx="546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EL FUTURO…..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5675"/>
            <a:ext cx="4820194" cy="562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3440" y="757646"/>
            <a:ext cx="4285318" cy="530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432" y="23063"/>
            <a:ext cx="8457562" cy="573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220" y="32111"/>
            <a:ext cx="7573963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30" y="3011277"/>
            <a:ext cx="7770721" cy="388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1403FA9-2EB6-C24A-9946-787DFEFA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650"/>
            <a:ext cx="9143999" cy="19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92288"/>
            <a:ext cx="9144000" cy="106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CuadroTexto"/>
          <p:cNvSpPr txBox="1"/>
          <p:nvPr/>
        </p:nvSpPr>
        <p:spPr>
          <a:xfrm>
            <a:off x="3304903" y="6191794"/>
            <a:ext cx="5839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solidFill>
                  <a:srgbClr val="B88800"/>
                </a:solidFill>
                <a:latin typeface="Arial Black" pitchFamily="34" charset="0"/>
              </a:rPr>
              <a:t>SALTILLO, COAHUILA 27 DE SEPTIEMBRE DE 2022</a:t>
            </a:r>
          </a:p>
        </p:txBody>
      </p:sp>
      <p:cxnSp>
        <p:nvCxnSpPr>
          <p:cNvPr id="14" name="13 Conector recto"/>
          <p:cNvCxnSpPr/>
          <p:nvPr/>
        </p:nvCxnSpPr>
        <p:spPr>
          <a:xfrm flipV="1">
            <a:off x="3422468" y="6505301"/>
            <a:ext cx="5616000" cy="45721"/>
          </a:xfrm>
          <a:prstGeom prst="line">
            <a:avLst/>
          </a:prstGeom>
          <a:ln w="38100" cap="rnd" cmpd="sng">
            <a:solidFill>
              <a:srgbClr val="B38E5D"/>
            </a:solidFill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5598" cy="58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9 Grupo"/>
          <p:cNvGrpSpPr/>
          <p:nvPr/>
        </p:nvGrpSpPr>
        <p:grpSpPr>
          <a:xfrm>
            <a:off x="339635" y="52226"/>
            <a:ext cx="7850778" cy="2899953"/>
            <a:chOff x="1031969" y="2390503"/>
            <a:chExt cx="7483564" cy="2899953"/>
          </a:xfrm>
        </p:grpSpPr>
        <p:sp>
          <p:nvSpPr>
            <p:cNvPr id="3" name="2 CuadroTexto"/>
            <p:cNvSpPr txBox="1"/>
            <p:nvPr/>
          </p:nvSpPr>
          <p:spPr>
            <a:xfrm>
              <a:off x="1031969" y="2390503"/>
              <a:ext cx="354003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JORNADA DE CAPACITACION PARA LA EJECUCIÓN DE LA </a:t>
              </a:r>
              <a:r>
                <a:rPr lang="pt-BR" b="1" dirty="0" smtClean="0">
                  <a:solidFill>
                    <a:schemeClr val="bg1"/>
                  </a:solidFill>
                  <a:latin typeface="Arial Black" pitchFamily="34" charset="0"/>
                  <a:cs typeface="Arial" pitchFamily="34" charset="0"/>
                </a:rPr>
                <a:t>CAMPAÑA NACIONAL CONTRA LA TUBERCULOSIS BOVINA EN EL ESTADO DE COAHUILA DE ZARAGOZA</a:t>
              </a:r>
              <a:endParaRPr lang="es-MX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cxnSp>
          <p:nvCxnSpPr>
            <p:cNvPr id="6" name="5 Conector recto"/>
            <p:cNvCxnSpPr/>
            <p:nvPr/>
          </p:nvCxnSpPr>
          <p:spPr>
            <a:xfrm rot="16200000" flipH="1">
              <a:off x="3344091" y="3866604"/>
              <a:ext cx="2834641" cy="13063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CuadroTexto"/>
            <p:cNvSpPr txBox="1"/>
            <p:nvPr/>
          </p:nvSpPr>
          <p:spPr>
            <a:xfrm>
              <a:off x="4997954" y="2468880"/>
              <a:ext cx="351757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b="1" dirty="0" smtClean="0">
                  <a:solidFill>
                    <a:srgbClr val="FFFF00"/>
                  </a:solidFill>
                  <a:latin typeface="Arial Black" pitchFamily="34" charset="0"/>
                  <a:cs typeface="Arial" pitchFamily="34" charset="0"/>
                </a:rPr>
                <a:t>CONSIDERACIONES PARA EL RESGUARDO DE LA TRAZABILIDAD EN LA GANADERÍA Y EL CONTROL DE LA MOVILIZACIÓN EN COAHUILA.</a:t>
              </a:r>
              <a:endParaRPr lang="es-MX" b="1" dirty="0">
                <a:solidFill>
                  <a:srgbClr val="FFFF00"/>
                </a:solidFill>
                <a:latin typeface="Arial Black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3527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09132"/>
            <a:ext cx="8699546" cy="393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43" y="2024473"/>
            <a:ext cx="6659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5246" y="0"/>
            <a:ext cx="4728754" cy="20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37" y="2567532"/>
            <a:ext cx="8945563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5246" y="0"/>
            <a:ext cx="4728754" cy="20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97" y="1254035"/>
            <a:ext cx="9036408" cy="387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787" y="666206"/>
            <a:ext cx="8565605" cy="5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1211" y="494348"/>
            <a:ext cx="4493155" cy="606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106" y="1071154"/>
            <a:ext cx="4041322" cy="373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226" y="1"/>
            <a:ext cx="8050213" cy="303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552" y="2914650"/>
            <a:ext cx="7659687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922" y="229281"/>
            <a:ext cx="6145213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23360"/>
            <a:ext cx="9144000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5604</TotalTime>
  <Words>99</Words>
  <Application>Microsoft Office PowerPoint</Application>
  <PresentationFormat>Presentación en pantalla (4:3)</PresentationFormat>
  <Paragraphs>7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Ing. Juan Pablo</dc:creator>
  <cp:lastModifiedBy>OIVPO</cp:lastModifiedBy>
  <cp:revision>332</cp:revision>
  <cp:lastPrinted>2021-05-18T16:40:13Z</cp:lastPrinted>
  <dcterms:modified xsi:type="dcterms:W3CDTF">2022-09-27T18:51:29Z</dcterms:modified>
</cp:coreProperties>
</file>