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4"/>
  </p:notesMasterIdLst>
  <p:sldIdLst>
    <p:sldId id="256" r:id="rId2"/>
    <p:sldId id="262" r:id="rId3"/>
    <p:sldId id="263" r:id="rId4"/>
    <p:sldId id="264" r:id="rId5"/>
    <p:sldId id="265" r:id="rId6"/>
    <p:sldId id="271" r:id="rId7"/>
    <p:sldId id="272" r:id="rId8"/>
    <p:sldId id="273" r:id="rId9"/>
    <p:sldId id="275" r:id="rId10"/>
    <p:sldId id="281" r:id="rId11"/>
    <p:sldId id="282" r:id="rId12"/>
    <p:sldId id="270"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7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a:t>HATOS LIBRES CERTIFICADOS ESTADISTICA</a:t>
            </a:r>
          </a:p>
        </c:rich>
      </c:tx>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419"/>
        </a:p>
      </c:txPr>
    </c:title>
    <c:autoTitleDeleted val="0"/>
    <c:plotArea>
      <c:layout/>
      <c:pieChart>
        <c:varyColors val="1"/>
        <c:ser>
          <c:idx val="0"/>
          <c:order val="0"/>
          <c:tx>
            <c:strRef>
              <c:f>'Resumen JULIO-AGOSTO'!$B$4</c:f>
              <c:strCache>
                <c:ptCount val="1"/>
                <c:pt idx="0">
                  <c:v># HATOS</c:v>
                </c:pt>
              </c:strCache>
            </c:strRef>
          </c:tx>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630F-4C1B-B146-0BEF91104753}"/>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630F-4C1B-B146-0BEF91104753}"/>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630F-4C1B-B146-0BEF91104753}"/>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630F-4C1B-B146-0BEF91104753}"/>
              </c:ext>
            </c:extLst>
          </c:dPt>
          <c:dPt>
            <c:idx val="4"/>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630F-4C1B-B146-0BEF91104753}"/>
              </c:ext>
            </c:extLst>
          </c:dPt>
          <c:dPt>
            <c:idx val="5"/>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B-630F-4C1B-B146-0BEF91104753}"/>
              </c:ext>
            </c:extLst>
          </c:dPt>
          <c:dPt>
            <c:idx val="6"/>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D-630F-4C1B-B146-0BEF911047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419"/>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'Resumen JULIO-AGOSTO'!$A$5:$A$11</c:f>
              <c:strCache>
                <c:ptCount val="7"/>
                <c:pt idx="0">
                  <c:v>2018</c:v>
                </c:pt>
                <c:pt idx="1">
                  <c:v>2019</c:v>
                </c:pt>
                <c:pt idx="2">
                  <c:v>2020</c:v>
                </c:pt>
                <c:pt idx="3">
                  <c:v>2021</c:v>
                </c:pt>
                <c:pt idx="4">
                  <c:v>2022 ENE-JUL</c:v>
                </c:pt>
                <c:pt idx="5">
                  <c:v>2022 AGS-DIC</c:v>
                </c:pt>
                <c:pt idx="6">
                  <c:v>2023</c:v>
                </c:pt>
              </c:strCache>
            </c:strRef>
          </c:cat>
          <c:val>
            <c:numRef>
              <c:f>'Resumen JULIO-AGOSTO'!$B$5:$B$11</c:f>
              <c:numCache>
                <c:formatCode>General</c:formatCode>
                <c:ptCount val="7"/>
                <c:pt idx="0">
                  <c:v>1</c:v>
                </c:pt>
                <c:pt idx="1">
                  <c:v>24</c:v>
                </c:pt>
                <c:pt idx="2">
                  <c:v>50</c:v>
                </c:pt>
                <c:pt idx="3">
                  <c:v>121</c:v>
                </c:pt>
                <c:pt idx="4">
                  <c:v>86</c:v>
                </c:pt>
                <c:pt idx="5">
                  <c:v>171</c:v>
                </c:pt>
                <c:pt idx="6">
                  <c:v>258</c:v>
                </c:pt>
              </c:numCache>
            </c:numRef>
          </c:val>
          <c:extLst xmlns:c16r2="http://schemas.microsoft.com/office/drawing/2015/06/chart">
            <c:ext xmlns:c16="http://schemas.microsoft.com/office/drawing/2014/chart" uri="{C3380CC4-5D6E-409C-BE32-E72D297353CC}">
              <c16:uniqueId val="{0000000E-630F-4C1B-B146-0BEF9110475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487691247686368"/>
          <c:y val="0.31688928156252477"/>
          <c:w val="0.24778477039812405"/>
          <c:h val="0.43502445454230121"/>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2C9CE-4FE4-4303-9452-019673174A61}" type="doc">
      <dgm:prSet loTypeId="urn:microsoft.com/office/officeart/2005/8/layout/process4" loCatId="process" qsTypeId="urn:microsoft.com/office/officeart/2005/8/quickstyle/simple1" qsCatId="simple" csTypeId="urn:microsoft.com/office/officeart/2005/8/colors/colorful3" csCatId="colorful" phldr="1"/>
      <dgm:spPr/>
    </dgm:pt>
    <dgm:pt modelId="{A6AF0489-874B-4960-B046-912846520FDE}">
      <dgm:prSet phldrT="[Texto]" custT="1"/>
      <dgm:spPr/>
      <dgm:t>
        <a:bodyPr/>
        <a:lstStyle/>
        <a:p>
          <a:r>
            <a:rPr lang="es-ES" sz="1200" b="1" dirty="0" smtClean="0">
              <a:solidFill>
                <a:schemeClr val="bg1"/>
              </a:solidFill>
            </a:rPr>
            <a:t>Tener HL por 24 meses y si se tuvo antecedentes de cuarentena esta debe ser por lo menos 5 años</a:t>
          </a:r>
          <a:endParaRPr lang="es-ES" sz="1200" b="1" dirty="0">
            <a:solidFill>
              <a:schemeClr val="bg1"/>
            </a:solidFill>
          </a:endParaRPr>
        </a:p>
      </dgm:t>
    </dgm:pt>
    <dgm:pt modelId="{E7B2F3E1-262F-4DC3-B352-9C981C2F2FCE}" type="parTrans" cxnId="{9FC92040-2804-40E1-BD04-3173F9A55F32}">
      <dgm:prSet/>
      <dgm:spPr/>
      <dgm:t>
        <a:bodyPr/>
        <a:lstStyle/>
        <a:p>
          <a:endParaRPr lang="es-ES"/>
        </a:p>
      </dgm:t>
    </dgm:pt>
    <dgm:pt modelId="{58709BF5-EE2D-4771-9823-4129F1F2E3AE}" type="sibTrans" cxnId="{9FC92040-2804-40E1-BD04-3173F9A55F32}">
      <dgm:prSet/>
      <dgm:spPr/>
      <dgm:t>
        <a:bodyPr/>
        <a:lstStyle/>
        <a:p>
          <a:endParaRPr lang="es-ES"/>
        </a:p>
      </dgm:t>
    </dgm:pt>
    <dgm:pt modelId="{AC9161D6-4E49-49A1-B47E-E8BF3DBF5B45}">
      <dgm:prSet phldrT="[Texto]" custT="1"/>
      <dgm:spPr/>
      <dgm:t>
        <a:bodyPr/>
        <a:lstStyle/>
        <a:p>
          <a:r>
            <a:rPr lang="es-ES" sz="1200" b="1" dirty="0" smtClean="0">
              <a:solidFill>
                <a:schemeClr val="bg1"/>
              </a:solidFill>
            </a:rPr>
            <a:t>El 100% del ganado </a:t>
          </a:r>
          <a:r>
            <a:rPr lang="es-ES" sz="1200" b="1" dirty="0" err="1" smtClean="0">
              <a:solidFill>
                <a:schemeClr val="bg1"/>
              </a:solidFill>
            </a:rPr>
            <a:t>aretado</a:t>
          </a:r>
          <a:r>
            <a:rPr lang="es-ES" sz="1200" b="1" dirty="0" smtClean="0">
              <a:solidFill>
                <a:schemeClr val="bg1"/>
              </a:solidFill>
            </a:rPr>
            <a:t> con SINIIGA</a:t>
          </a:r>
          <a:endParaRPr lang="es-ES" sz="1200" b="1" dirty="0">
            <a:solidFill>
              <a:schemeClr val="bg1"/>
            </a:solidFill>
          </a:endParaRPr>
        </a:p>
      </dgm:t>
    </dgm:pt>
    <dgm:pt modelId="{B23A8CCB-3716-489B-B7D5-9D965FC474C7}" type="parTrans" cxnId="{7E9FD375-FD12-4C94-AEA2-E647E0537064}">
      <dgm:prSet/>
      <dgm:spPr/>
      <dgm:t>
        <a:bodyPr/>
        <a:lstStyle/>
        <a:p>
          <a:endParaRPr lang="es-ES"/>
        </a:p>
      </dgm:t>
    </dgm:pt>
    <dgm:pt modelId="{6AE702D4-83C0-4632-97AA-1C4B9A618541}" type="sibTrans" cxnId="{7E9FD375-FD12-4C94-AEA2-E647E0537064}">
      <dgm:prSet/>
      <dgm:spPr/>
      <dgm:t>
        <a:bodyPr/>
        <a:lstStyle/>
        <a:p>
          <a:endParaRPr lang="es-ES"/>
        </a:p>
      </dgm:t>
    </dgm:pt>
    <dgm:pt modelId="{5AB48161-FAB4-40A4-AE8E-86F2DC8EBF62}">
      <dgm:prSet phldrT="[Texto]"/>
      <dgm:spPr/>
      <dgm:t>
        <a:bodyPr/>
        <a:lstStyle/>
        <a:p>
          <a:r>
            <a:rPr lang="es-ES" b="1" dirty="0" smtClean="0">
              <a:solidFill>
                <a:schemeClr val="bg1"/>
              </a:solidFill>
            </a:rPr>
            <a:t>Prueba de acreditación debe ser realizada por un Médico Veterinario Oficial</a:t>
          </a:r>
          <a:endParaRPr lang="es-ES" b="1" dirty="0">
            <a:solidFill>
              <a:schemeClr val="bg1"/>
            </a:solidFill>
          </a:endParaRPr>
        </a:p>
      </dgm:t>
    </dgm:pt>
    <dgm:pt modelId="{FA52FC60-7D10-4F18-924C-16EFEE6DAC53}" type="parTrans" cxnId="{3826CC4C-530C-4D75-9B11-143BC56DF87A}">
      <dgm:prSet/>
      <dgm:spPr/>
      <dgm:t>
        <a:bodyPr/>
        <a:lstStyle/>
        <a:p>
          <a:endParaRPr lang="es-ES"/>
        </a:p>
      </dgm:t>
    </dgm:pt>
    <dgm:pt modelId="{65CAAEEB-D76D-4648-9CCF-BA8546E398F9}" type="sibTrans" cxnId="{3826CC4C-530C-4D75-9B11-143BC56DF87A}">
      <dgm:prSet/>
      <dgm:spPr/>
      <dgm:t>
        <a:bodyPr/>
        <a:lstStyle/>
        <a:p>
          <a:endParaRPr lang="es-ES"/>
        </a:p>
      </dgm:t>
    </dgm:pt>
    <dgm:pt modelId="{9766FD4C-B244-42E1-8181-95BC9B4460AE}">
      <dgm:prSet phldrT="[Texto]"/>
      <dgm:spPr/>
      <dgm:t>
        <a:bodyPr/>
        <a:lstStyle/>
        <a:p>
          <a:r>
            <a:rPr lang="es-ES" b="1" dirty="0" smtClean="0">
              <a:solidFill>
                <a:schemeClr val="tx1"/>
              </a:solidFill>
            </a:rPr>
            <a:t>Prueba anual de los hatos adyacentes y colindantes</a:t>
          </a:r>
          <a:endParaRPr lang="es-ES" b="1" dirty="0">
            <a:solidFill>
              <a:schemeClr val="tx1"/>
            </a:solidFill>
          </a:endParaRPr>
        </a:p>
      </dgm:t>
    </dgm:pt>
    <dgm:pt modelId="{8C286B88-3311-42FB-8D7F-BC751EF42713}" type="parTrans" cxnId="{8A4065B9-C387-4F66-BD1A-DE678C824E16}">
      <dgm:prSet/>
      <dgm:spPr/>
      <dgm:t>
        <a:bodyPr/>
        <a:lstStyle/>
        <a:p>
          <a:endParaRPr lang="es-ES"/>
        </a:p>
      </dgm:t>
    </dgm:pt>
    <dgm:pt modelId="{DA1DC85B-9F1B-474F-95EF-33F51FA7D90C}" type="sibTrans" cxnId="{8A4065B9-C387-4F66-BD1A-DE678C824E16}">
      <dgm:prSet/>
      <dgm:spPr/>
      <dgm:t>
        <a:bodyPr/>
        <a:lstStyle/>
        <a:p>
          <a:endParaRPr lang="es-ES"/>
        </a:p>
      </dgm:t>
    </dgm:pt>
    <dgm:pt modelId="{5D5A920B-0CEE-43A8-BCB0-16F172AD19F7}">
      <dgm:prSet phldrT="[Texto]"/>
      <dgm:spPr/>
      <dgm:t>
        <a:bodyPr/>
        <a:lstStyle/>
        <a:p>
          <a:r>
            <a:rPr lang="es-ES" b="1" dirty="0" smtClean="0">
              <a:solidFill>
                <a:schemeClr val="tx1"/>
              </a:solidFill>
            </a:rPr>
            <a:t>El HLC debe someterse a una investigación epidemiológica con hallazgos y conclusiones y la aprobación del SENASICA como HLC</a:t>
          </a:r>
          <a:endParaRPr lang="es-ES" b="1" dirty="0">
            <a:solidFill>
              <a:schemeClr val="tx1"/>
            </a:solidFill>
          </a:endParaRPr>
        </a:p>
      </dgm:t>
    </dgm:pt>
    <dgm:pt modelId="{602AA7E1-2E67-445D-AD1F-057F7CD592B2}" type="parTrans" cxnId="{EC30567E-B571-4EC3-8C1E-2E5C8E015622}">
      <dgm:prSet/>
      <dgm:spPr/>
      <dgm:t>
        <a:bodyPr/>
        <a:lstStyle/>
        <a:p>
          <a:endParaRPr lang="es-ES"/>
        </a:p>
      </dgm:t>
    </dgm:pt>
    <dgm:pt modelId="{C8C9F3E2-9DE4-4673-B48A-43325E97225E}" type="sibTrans" cxnId="{EC30567E-B571-4EC3-8C1E-2E5C8E015622}">
      <dgm:prSet/>
      <dgm:spPr/>
      <dgm:t>
        <a:bodyPr/>
        <a:lstStyle/>
        <a:p>
          <a:endParaRPr lang="es-ES"/>
        </a:p>
      </dgm:t>
    </dgm:pt>
    <dgm:pt modelId="{909B0561-B0AC-44F7-8E89-438C93958E69}">
      <dgm:prSet phldrT="[Texto]"/>
      <dgm:spPr/>
      <dgm:t>
        <a:bodyPr/>
        <a:lstStyle/>
        <a:p>
          <a:r>
            <a:rPr lang="es-ES" b="1" dirty="0" smtClean="0">
              <a:solidFill>
                <a:schemeClr val="tx1"/>
              </a:solidFill>
            </a:rPr>
            <a:t>Registrar todos las compras. Si es ganado sexualmente intacto este deberá cumplir con los requisitos en el estatus Acreditado Preparatorio (Hato libre más prueba del lote).</a:t>
          </a:r>
          <a:endParaRPr lang="es-ES" b="1" dirty="0">
            <a:solidFill>
              <a:schemeClr val="tx1"/>
            </a:solidFill>
          </a:endParaRPr>
        </a:p>
      </dgm:t>
    </dgm:pt>
    <dgm:pt modelId="{B02685E9-C510-4A40-A437-E4AAF84877C8}" type="parTrans" cxnId="{AA51882E-CD1B-4AC4-9984-73252F1314EE}">
      <dgm:prSet/>
      <dgm:spPr/>
      <dgm:t>
        <a:bodyPr/>
        <a:lstStyle/>
        <a:p>
          <a:endParaRPr lang="es-ES"/>
        </a:p>
      </dgm:t>
    </dgm:pt>
    <dgm:pt modelId="{357E2229-53F3-4B56-BDFB-A0A4130278C5}" type="sibTrans" cxnId="{AA51882E-CD1B-4AC4-9984-73252F1314EE}">
      <dgm:prSet/>
      <dgm:spPr/>
      <dgm:t>
        <a:bodyPr/>
        <a:lstStyle/>
        <a:p>
          <a:endParaRPr lang="es-ES"/>
        </a:p>
      </dgm:t>
    </dgm:pt>
    <dgm:pt modelId="{22B30FC5-C303-446C-B44C-A0B1B746A325}">
      <dgm:prSet phldrT="[Texto]"/>
      <dgm:spPr/>
      <dgm:t>
        <a:bodyPr/>
        <a:lstStyle/>
        <a:p>
          <a:r>
            <a:rPr lang="es-MX" b="1" dirty="0" smtClean="0">
              <a:solidFill>
                <a:schemeClr val="tx1"/>
              </a:solidFill>
            </a:rPr>
            <a:t>El ganado solo puede ser trasladado de HLC en regiones que cuentan con estatus de TB acreditado por APHIS, o de los estados de: Baja California, Estado de México, Michoacán, Nayarit, Chiapas, Tabasco, Guerrero, Guanajuato, Jalisco y Zacatecas</a:t>
          </a:r>
          <a:endParaRPr lang="es-ES" b="1" dirty="0">
            <a:solidFill>
              <a:schemeClr val="tx1"/>
            </a:solidFill>
          </a:endParaRPr>
        </a:p>
      </dgm:t>
    </dgm:pt>
    <dgm:pt modelId="{6C17E354-1E8B-4481-B6E6-4B422D2157A7}" type="parTrans" cxnId="{74FAC992-245B-4011-966F-4AF2259460CF}">
      <dgm:prSet/>
      <dgm:spPr/>
      <dgm:t>
        <a:bodyPr/>
        <a:lstStyle/>
        <a:p>
          <a:endParaRPr lang="es-ES"/>
        </a:p>
      </dgm:t>
    </dgm:pt>
    <dgm:pt modelId="{B33C9D04-B329-4950-89A5-770740C85D26}" type="sibTrans" cxnId="{74FAC992-245B-4011-966F-4AF2259460CF}">
      <dgm:prSet/>
      <dgm:spPr/>
      <dgm:t>
        <a:bodyPr/>
        <a:lstStyle/>
        <a:p>
          <a:endParaRPr lang="es-ES"/>
        </a:p>
      </dgm:t>
    </dgm:pt>
    <dgm:pt modelId="{EA993F0B-B821-45EF-BC62-5FDD995FB21A}" type="pres">
      <dgm:prSet presAssocID="{E482C9CE-4FE4-4303-9452-019673174A61}" presName="Name0" presStyleCnt="0">
        <dgm:presLayoutVars>
          <dgm:dir/>
          <dgm:animLvl val="lvl"/>
          <dgm:resizeHandles val="exact"/>
        </dgm:presLayoutVars>
      </dgm:prSet>
      <dgm:spPr/>
    </dgm:pt>
    <dgm:pt modelId="{62044B96-C7B5-44D3-BBF0-9DAC8B47A543}" type="pres">
      <dgm:prSet presAssocID="{22B30FC5-C303-446C-B44C-A0B1B746A325}" presName="boxAndChildren" presStyleCnt="0"/>
      <dgm:spPr/>
    </dgm:pt>
    <dgm:pt modelId="{DBF1EC0F-9E23-4C31-9F71-0300C8911E67}" type="pres">
      <dgm:prSet presAssocID="{22B30FC5-C303-446C-B44C-A0B1B746A325}" presName="parentTextBox" presStyleLbl="node1" presStyleIdx="0" presStyleCnt="7"/>
      <dgm:spPr/>
      <dgm:t>
        <a:bodyPr/>
        <a:lstStyle/>
        <a:p>
          <a:endParaRPr lang="es-ES"/>
        </a:p>
      </dgm:t>
    </dgm:pt>
    <dgm:pt modelId="{B3268DE9-EE4A-4163-8ED0-7B286D6ADBCF}" type="pres">
      <dgm:prSet presAssocID="{357E2229-53F3-4B56-BDFB-A0A4130278C5}" presName="sp" presStyleCnt="0"/>
      <dgm:spPr/>
    </dgm:pt>
    <dgm:pt modelId="{880B8F48-F02C-4A2A-9615-1A4D32C7E6CF}" type="pres">
      <dgm:prSet presAssocID="{909B0561-B0AC-44F7-8E89-438C93958E69}" presName="arrowAndChildren" presStyleCnt="0"/>
      <dgm:spPr/>
    </dgm:pt>
    <dgm:pt modelId="{691196FF-DB91-406E-B80C-B8B97F9C4D17}" type="pres">
      <dgm:prSet presAssocID="{909B0561-B0AC-44F7-8E89-438C93958E69}" presName="parentTextArrow" presStyleLbl="node1" presStyleIdx="1" presStyleCnt="7"/>
      <dgm:spPr/>
      <dgm:t>
        <a:bodyPr/>
        <a:lstStyle/>
        <a:p>
          <a:endParaRPr lang="es-419"/>
        </a:p>
      </dgm:t>
    </dgm:pt>
    <dgm:pt modelId="{F56D648E-42FD-419F-B05F-300ECD28C1AE}" type="pres">
      <dgm:prSet presAssocID="{C8C9F3E2-9DE4-4673-B48A-43325E97225E}" presName="sp" presStyleCnt="0"/>
      <dgm:spPr/>
    </dgm:pt>
    <dgm:pt modelId="{239788A0-325D-4CDD-A9CB-EC5DD583A0A8}" type="pres">
      <dgm:prSet presAssocID="{5D5A920B-0CEE-43A8-BCB0-16F172AD19F7}" presName="arrowAndChildren" presStyleCnt="0"/>
      <dgm:spPr/>
    </dgm:pt>
    <dgm:pt modelId="{0CA91ED8-1209-4824-849D-AE82A33D0AD5}" type="pres">
      <dgm:prSet presAssocID="{5D5A920B-0CEE-43A8-BCB0-16F172AD19F7}" presName="parentTextArrow" presStyleLbl="node1" presStyleIdx="2" presStyleCnt="7"/>
      <dgm:spPr/>
      <dgm:t>
        <a:bodyPr/>
        <a:lstStyle/>
        <a:p>
          <a:endParaRPr lang="es-419"/>
        </a:p>
      </dgm:t>
    </dgm:pt>
    <dgm:pt modelId="{390609D9-83D0-4614-BD2C-305F43D913E5}" type="pres">
      <dgm:prSet presAssocID="{DA1DC85B-9F1B-474F-95EF-33F51FA7D90C}" presName="sp" presStyleCnt="0"/>
      <dgm:spPr/>
    </dgm:pt>
    <dgm:pt modelId="{EC2D3D19-3D62-441C-B74C-5B0ACE796D88}" type="pres">
      <dgm:prSet presAssocID="{9766FD4C-B244-42E1-8181-95BC9B4460AE}" presName="arrowAndChildren" presStyleCnt="0"/>
      <dgm:spPr/>
    </dgm:pt>
    <dgm:pt modelId="{1452AC65-71DC-4675-B048-BA2CAB61B591}" type="pres">
      <dgm:prSet presAssocID="{9766FD4C-B244-42E1-8181-95BC9B4460AE}" presName="parentTextArrow" presStyleLbl="node1" presStyleIdx="3" presStyleCnt="7"/>
      <dgm:spPr/>
      <dgm:t>
        <a:bodyPr/>
        <a:lstStyle/>
        <a:p>
          <a:endParaRPr lang="es-419"/>
        </a:p>
      </dgm:t>
    </dgm:pt>
    <dgm:pt modelId="{D53377A8-84B7-4E80-A924-DFD386EA9645}" type="pres">
      <dgm:prSet presAssocID="{65CAAEEB-D76D-4648-9CCF-BA8546E398F9}" presName="sp" presStyleCnt="0"/>
      <dgm:spPr/>
    </dgm:pt>
    <dgm:pt modelId="{7A721FB5-6DBF-4E2E-9531-449C12436873}" type="pres">
      <dgm:prSet presAssocID="{5AB48161-FAB4-40A4-AE8E-86F2DC8EBF62}" presName="arrowAndChildren" presStyleCnt="0"/>
      <dgm:spPr/>
    </dgm:pt>
    <dgm:pt modelId="{05C5DC7D-8883-4B33-8B27-81D3EF4E39B4}" type="pres">
      <dgm:prSet presAssocID="{5AB48161-FAB4-40A4-AE8E-86F2DC8EBF62}" presName="parentTextArrow" presStyleLbl="node1" presStyleIdx="4" presStyleCnt="7"/>
      <dgm:spPr/>
      <dgm:t>
        <a:bodyPr/>
        <a:lstStyle/>
        <a:p>
          <a:endParaRPr lang="es-419"/>
        </a:p>
      </dgm:t>
    </dgm:pt>
    <dgm:pt modelId="{D0C88809-5145-4A35-BC2D-1A38CF4594C5}" type="pres">
      <dgm:prSet presAssocID="{6AE702D4-83C0-4632-97AA-1C4B9A618541}" presName="sp" presStyleCnt="0"/>
      <dgm:spPr/>
    </dgm:pt>
    <dgm:pt modelId="{29F6ECF3-7262-4C99-AF7F-69337022174E}" type="pres">
      <dgm:prSet presAssocID="{AC9161D6-4E49-49A1-B47E-E8BF3DBF5B45}" presName="arrowAndChildren" presStyleCnt="0"/>
      <dgm:spPr/>
    </dgm:pt>
    <dgm:pt modelId="{2F0AE7EF-9E55-40F7-A2A4-CB57276F0EA0}" type="pres">
      <dgm:prSet presAssocID="{AC9161D6-4E49-49A1-B47E-E8BF3DBF5B45}" presName="parentTextArrow" presStyleLbl="node1" presStyleIdx="5" presStyleCnt="7"/>
      <dgm:spPr/>
      <dgm:t>
        <a:bodyPr/>
        <a:lstStyle/>
        <a:p>
          <a:endParaRPr lang="es-419"/>
        </a:p>
      </dgm:t>
    </dgm:pt>
    <dgm:pt modelId="{D0D2D5ED-F6DC-4AA1-A9C5-4A86FD0C1DEE}" type="pres">
      <dgm:prSet presAssocID="{58709BF5-EE2D-4771-9823-4129F1F2E3AE}" presName="sp" presStyleCnt="0"/>
      <dgm:spPr/>
    </dgm:pt>
    <dgm:pt modelId="{07C0FC5B-7E5B-4C00-9A8C-2BF3DA341943}" type="pres">
      <dgm:prSet presAssocID="{A6AF0489-874B-4960-B046-912846520FDE}" presName="arrowAndChildren" presStyleCnt="0"/>
      <dgm:spPr/>
    </dgm:pt>
    <dgm:pt modelId="{7068C448-8C56-4B45-AD36-54EAED766B88}" type="pres">
      <dgm:prSet presAssocID="{A6AF0489-874B-4960-B046-912846520FDE}" presName="parentTextArrow" presStyleLbl="node1" presStyleIdx="6" presStyleCnt="7"/>
      <dgm:spPr/>
      <dgm:t>
        <a:bodyPr/>
        <a:lstStyle/>
        <a:p>
          <a:endParaRPr lang="es-419"/>
        </a:p>
      </dgm:t>
    </dgm:pt>
  </dgm:ptLst>
  <dgm:cxnLst>
    <dgm:cxn modelId="{1959EE6E-A1AF-48EB-B40E-9D485A32057C}" type="presOf" srcId="{5D5A920B-0CEE-43A8-BCB0-16F172AD19F7}" destId="{0CA91ED8-1209-4824-849D-AE82A33D0AD5}" srcOrd="0" destOrd="0" presId="urn:microsoft.com/office/officeart/2005/8/layout/process4"/>
    <dgm:cxn modelId="{9FC92040-2804-40E1-BD04-3173F9A55F32}" srcId="{E482C9CE-4FE4-4303-9452-019673174A61}" destId="{A6AF0489-874B-4960-B046-912846520FDE}" srcOrd="0" destOrd="0" parTransId="{E7B2F3E1-262F-4DC3-B352-9C981C2F2FCE}" sibTransId="{58709BF5-EE2D-4771-9823-4129F1F2E3AE}"/>
    <dgm:cxn modelId="{B4AF678A-44C4-452D-8DE9-FE7923ED565E}" type="presOf" srcId="{5AB48161-FAB4-40A4-AE8E-86F2DC8EBF62}" destId="{05C5DC7D-8883-4B33-8B27-81D3EF4E39B4}" srcOrd="0" destOrd="0" presId="urn:microsoft.com/office/officeart/2005/8/layout/process4"/>
    <dgm:cxn modelId="{7E9FD375-FD12-4C94-AEA2-E647E0537064}" srcId="{E482C9CE-4FE4-4303-9452-019673174A61}" destId="{AC9161D6-4E49-49A1-B47E-E8BF3DBF5B45}" srcOrd="1" destOrd="0" parTransId="{B23A8CCB-3716-489B-B7D5-9D965FC474C7}" sibTransId="{6AE702D4-83C0-4632-97AA-1C4B9A618541}"/>
    <dgm:cxn modelId="{6494FDD7-9230-4952-99AE-199B82A8D6AF}" type="presOf" srcId="{E482C9CE-4FE4-4303-9452-019673174A61}" destId="{EA993F0B-B821-45EF-BC62-5FDD995FB21A}" srcOrd="0" destOrd="0" presId="urn:microsoft.com/office/officeart/2005/8/layout/process4"/>
    <dgm:cxn modelId="{3826CC4C-530C-4D75-9B11-143BC56DF87A}" srcId="{E482C9CE-4FE4-4303-9452-019673174A61}" destId="{5AB48161-FAB4-40A4-AE8E-86F2DC8EBF62}" srcOrd="2" destOrd="0" parTransId="{FA52FC60-7D10-4F18-924C-16EFEE6DAC53}" sibTransId="{65CAAEEB-D76D-4648-9CCF-BA8546E398F9}"/>
    <dgm:cxn modelId="{C9111A6C-EA7B-430B-B7BF-2480C2AB05F8}" type="presOf" srcId="{AC9161D6-4E49-49A1-B47E-E8BF3DBF5B45}" destId="{2F0AE7EF-9E55-40F7-A2A4-CB57276F0EA0}" srcOrd="0" destOrd="0" presId="urn:microsoft.com/office/officeart/2005/8/layout/process4"/>
    <dgm:cxn modelId="{EC30567E-B571-4EC3-8C1E-2E5C8E015622}" srcId="{E482C9CE-4FE4-4303-9452-019673174A61}" destId="{5D5A920B-0CEE-43A8-BCB0-16F172AD19F7}" srcOrd="4" destOrd="0" parTransId="{602AA7E1-2E67-445D-AD1F-057F7CD592B2}" sibTransId="{C8C9F3E2-9DE4-4673-B48A-43325E97225E}"/>
    <dgm:cxn modelId="{83FB20B2-D378-4180-BAAE-AA9166FAE23F}" type="presOf" srcId="{A6AF0489-874B-4960-B046-912846520FDE}" destId="{7068C448-8C56-4B45-AD36-54EAED766B88}" srcOrd="0" destOrd="0" presId="urn:microsoft.com/office/officeart/2005/8/layout/process4"/>
    <dgm:cxn modelId="{AA51882E-CD1B-4AC4-9984-73252F1314EE}" srcId="{E482C9CE-4FE4-4303-9452-019673174A61}" destId="{909B0561-B0AC-44F7-8E89-438C93958E69}" srcOrd="5" destOrd="0" parTransId="{B02685E9-C510-4A40-A437-E4AAF84877C8}" sibTransId="{357E2229-53F3-4B56-BDFB-A0A4130278C5}"/>
    <dgm:cxn modelId="{4082F19F-F3F8-41BF-AF7F-90BD9ADFDB18}" type="presOf" srcId="{9766FD4C-B244-42E1-8181-95BC9B4460AE}" destId="{1452AC65-71DC-4675-B048-BA2CAB61B591}" srcOrd="0" destOrd="0" presId="urn:microsoft.com/office/officeart/2005/8/layout/process4"/>
    <dgm:cxn modelId="{4320107E-A18A-4089-9398-4FE2B6914462}" type="presOf" srcId="{909B0561-B0AC-44F7-8E89-438C93958E69}" destId="{691196FF-DB91-406E-B80C-B8B97F9C4D17}" srcOrd="0" destOrd="0" presId="urn:microsoft.com/office/officeart/2005/8/layout/process4"/>
    <dgm:cxn modelId="{59D38EE1-0794-4976-8514-9621E70F93B5}" type="presOf" srcId="{22B30FC5-C303-446C-B44C-A0B1B746A325}" destId="{DBF1EC0F-9E23-4C31-9F71-0300C8911E67}" srcOrd="0" destOrd="0" presId="urn:microsoft.com/office/officeart/2005/8/layout/process4"/>
    <dgm:cxn modelId="{74FAC992-245B-4011-966F-4AF2259460CF}" srcId="{E482C9CE-4FE4-4303-9452-019673174A61}" destId="{22B30FC5-C303-446C-B44C-A0B1B746A325}" srcOrd="6" destOrd="0" parTransId="{6C17E354-1E8B-4481-B6E6-4B422D2157A7}" sibTransId="{B33C9D04-B329-4950-89A5-770740C85D26}"/>
    <dgm:cxn modelId="{8A4065B9-C387-4F66-BD1A-DE678C824E16}" srcId="{E482C9CE-4FE4-4303-9452-019673174A61}" destId="{9766FD4C-B244-42E1-8181-95BC9B4460AE}" srcOrd="3" destOrd="0" parTransId="{8C286B88-3311-42FB-8D7F-BC751EF42713}" sibTransId="{DA1DC85B-9F1B-474F-95EF-33F51FA7D90C}"/>
    <dgm:cxn modelId="{BCD4C9A6-5B26-4A77-A805-B31B7973D771}" type="presParOf" srcId="{EA993F0B-B821-45EF-BC62-5FDD995FB21A}" destId="{62044B96-C7B5-44D3-BBF0-9DAC8B47A543}" srcOrd="0" destOrd="0" presId="urn:microsoft.com/office/officeart/2005/8/layout/process4"/>
    <dgm:cxn modelId="{B48B34F1-A262-4B8B-9592-293AA91D5F92}" type="presParOf" srcId="{62044B96-C7B5-44D3-BBF0-9DAC8B47A543}" destId="{DBF1EC0F-9E23-4C31-9F71-0300C8911E67}" srcOrd="0" destOrd="0" presId="urn:microsoft.com/office/officeart/2005/8/layout/process4"/>
    <dgm:cxn modelId="{E020A7C5-48DE-4182-9966-0C97DFF953F8}" type="presParOf" srcId="{EA993F0B-B821-45EF-BC62-5FDD995FB21A}" destId="{B3268DE9-EE4A-4163-8ED0-7B286D6ADBCF}" srcOrd="1" destOrd="0" presId="urn:microsoft.com/office/officeart/2005/8/layout/process4"/>
    <dgm:cxn modelId="{FF8BB9FD-EAEE-4491-BF8A-E4BD0B6F6BDF}" type="presParOf" srcId="{EA993F0B-B821-45EF-BC62-5FDD995FB21A}" destId="{880B8F48-F02C-4A2A-9615-1A4D32C7E6CF}" srcOrd="2" destOrd="0" presId="urn:microsoft.com/office/officeart/2005/8/layout/process4"/>
    <dgm:cxn modelId="{02BF07A3-667C-4A04-94D7-BD7EEE82DF96}" type="presParOf" srcId="{880B8F48-F02C-4A2A-9615-1A4D32C7E6CF}" destId="{691196FF-DB91-406E-B80C-B8B97F9C4D17}" srcOrd="0" destOrd="0" presId="urn:microsoft.com/office/officeart/2005/8/layout/process4"/>
    <dgm:cxn modelId="{FC571809-6CFA-49DD-BEB8-1732F040F246}" type="presParOf" srcId="{EA993F0B-B821-45EF-BC62-5FDD995FB21A}" destId="{F56D648E-42FD-419F-B05F-300ECD28C1AE}" srcOrd="3" destOrd="0" presId="urn:microsoft.com/office/officeart/2005/8/layout/process4"/>
    <dgm:cxn modelId="{3D63E144-0B08-4DC7-8B9D-5746917C99FA}" type="presParOf" srcId="{EA993F0B-B821-45EF-BC62-5FDD995FB21A}" destId="{239788A0-325D-4CDD-A9CB-EC5DD583A0A8}" srcOrd="4" destOrd="0" presId="urn:microsoft.com/office/officeart/2005/8/layout/process4"/>
    <dgm:cxn modelId="{1C5BA488-D59F-4F91-8757-C39BDBC2398D}" type="presParOf" srcId="{239788A0-325D-4CDD-A9CB-EC5DD583A0A8}" destId="{0CA91ED8-1209-4824-849D-AE82A33D0AD5}" srcOrd="0" destOrd="0" presId="urn:microsoft.com/office/officeart/2005/8/layout/process4"/>
    <dgm:cxn modelId="{AC6AD5AE-3F81-49DA-8966-FDCB000E4C62}" type="presParOf" srcId="{EA993F0B-B821-45EF-BC62-5FDD995FB21A}" destId="{390609D9-83D0-4614-BD2C-305F43D913E5}" srcOrd="5" destOrd="0" presId="urn:microsoft.com/office/officeart/2005/8/layout/process4"/>
    <dgm:cxn modelId="{60E2EB03-E101-45E4-9DD9-FBEEADEA8E8B}" type="presParOf" srcId="{EA993F0B-B821-45EF-BC62-5FDD995FB21A}" destId="{EC2D3D19-3D62-441C-B74C-5B0ACE796D88}" srcOrd="6" destOrd="0" presId="urn:microsoft.com/office/officeart/2005/8/layout/process4"/>
    <dgm:cxn modelId="{2B4FFE7A-2D5B-4CD6-8269-BA709975C535}" type="presParOf" srcId="{EC2D3D19-3D62-441C-B74C-5B0ACE796D88}" destId="{1452AC65-71DC-4675-B048-BA2CAB61B591}" srcOrd="0" destOrd="0" presId="urn:microsoft.com/office/officeart/2005/8/layout/process4"/>
    <dgm:cxn modelId="{0CBE8F78-DDD5-4B1B-9D03-86C0EFC4CDA6}" type="presParOf" srcId="{EA993F0B-B821-45EF-BC62-5FDD995FB21A}" destId="{D53377A8-84B7-4E80-A924-DFD386EA9645}" srcOrd="7" destOrd="0" presId="urn:microsoft.com/office/officeart/2005/8/layout/process4"/>
    <dgm:cxn modelId="{D340B6A0-9B2B-43B6-A818-CCE141B82E00}" type="presParOf" srcId="{EA993F0B-B821-45EF-BC62-5FDD995FB21A}" destId="{7A721FB5-6DBF-4E2E-9531-449C12436873}" srcOrd="8" destOrd="0" presId="urn:microsoft.com/office/officeart/2005/8/layout/process4"/>
    <dgm:cxn modelId="{B5770A16-10D1-430C-9718-66AB4361AD4B}" type="presParOf" srcId="{7A721FB5-6DBF-4E2E-9531-449C12436873}" destId="{05C5DC7D-8883-4B33-8B27-81D3EF4E39B4}" srcOrd="0" destOrd="0" presId="urn:microsoft.com/office/officeart/2005/8/layout/process4"/>
    <dgm:cxn modelId="{E8CC94BE-A5E8-4279-8648-E7B0A490DE00}" type="presParOf" srcId="{EA993F0B-B821-45EF-BC62-5FDD995FB21A}" destId="{D0C88809-5145-4A35-BC2D-1A38CF4594C5}" srcOrd="9" destOrd="0" presId="urn:microsoft.com/office/officeart/2005/8/layout/process4"/>
    <dgm:cxn modelId="{AF9BE192-A80C-4208-BD28-14045F5E4C83}" type="presParOf" srcId="{EA993F0B-B821-45EF-BC62-5FDD995FB21A}" destId="{29F6ECF3-7262-4C99-AF7F-69337022174E}" srcOrd="10" destOrd="0" presId="urn:microsoft.com/office/officeart/2005/8/layout/process4"/>
    <dgm:cxn modelId="{7C4629A9-51FB-4325-80C3-4BCEE056BDE8}" type="presParOf" srcId="{29F6ECF3-7262-4C99-AF7F-69337022174E}" destId="{2F0AE7EF-9E55-40F7-A2A4-CB57276F0EA0}" srcOrd="0" destOrd="0" presId="urn:microsoft.com/office/officeart/2005/8/layout/process4"/>
    <dgm:cxn modelId="{6AE9748C-0D8F-4417-867C-9E7EDBADD083}" type="presParOf" srcId="{EA993F0B-B821-45EF-BC62-5FDD995FB21A}" destId="{D0D2D5ED-F6DC-4AA1-A9C5-4A86FD0C1DEE}" srcOrd="11" destOrd="0" presId="urn:microsoft.com/office/officeart/2005/8/layout/process4"/>
    <dgm:cxn modelId="{C25ADC63-9EB3-4258-A7E4-8523621A0B6E}" type="presParOf" srcId="{EA993F0B-B821-45EF-BC62-5FDD995FB21A}" destId="{07C0FC5B-7E5B-4C00-9A8C-2BF3DA341943}" srcOrd="12" destOrd="0" presId="urn:microsoft.com/office/officeart/2005/8/layout/process4"/>
    <dgm:cxn modelId="{2BCE2A7F-12B3-4B37-AF4A-6BFB571E2BB0}" type="presParOf" srcId="{07C0FC5B-7E5B-4C00-9A8C-2BF3DA341943}" destId="{7068C448-8C56-4B45-AD36-54EAED766B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9DC72-46E9-4441-AD58-4E89A6B02094}"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S"/>
        </a:p>
      </dgm:t>
    </dgm:pt>
    <dgm:pt modelId="{11023F3C-FD02-4B72-A12C-3DD5B01495A6}">
      <dgm:prSet phldrT="[Texto]"/>
      <dgm:spPr/>
      <dgm:t>
        <a:bodyPr/>
        <a:lstStyle/>
        <a:p>
          <a:r>
            <a:rPr lang="es-ES" b="1" dirty="0" smtClean="0">
              <a:solidFill>
                <a:schemeClr val="tx1"/>
              </a:solidFill>
            </a:rPr>
            <a:t>Los propietarios deben presentar una solicitud por escrito al SENASICA, incluyendo información detallada sobre el lote de ganado que se trasladará</a:t>
          </a:r>
          <a:endParaRPr lang="es-ES" b="1" dirty="0">
            <a:solidFill>
              <a:schemeClr val="tx1"/>
            </a:solidFill>
          </a:endParaRPr>
        </a:p>
      </dgm:t>
    </dgm:pt>
    <dgm:pt modelId="{108891CD-F6E6-4B0C-B906-66D5E174ABD3}" type="parTrans" cxnId="{64F44286-C059-48C7-96A6-BFA257278806}">
      <dgm:prSet/>
      <dgm:spPr/>
      <dgm:t>
        <a:bodyPr/>
        <a:lstStyle/>
        <a:p>
          <a:endParaRPr lang="es-ES"/>
        </a:p>
      </dgm:t>
    </dgm:pt>
    <dgm:pt modelId="{E18805FF-79DD-443B-907D-2DC0089F5352}" type="sibTrans" cxnId="{64F44286-C059-48C7-96A6-BFA257278806}">
      <dgm:prSet/>
      <dgm:spPr/>
      <dgm:t>
        <a:bodyPr/>
        <a:lstStyle/>
        <a:p>
          <a:endParaRPr lang="es-ES"/>
        </a:p>
      </dgm:t>
    </dgm:pt>
    <dgm:pt modelId="{298D1F4C-4AE2-4669-BD78-CDEA6EC43F67}">
      <dgm:prSet phldrT="[Texto]"/>
      <dgm:spPr/>
      <dgm:t>
        <a:bodyPr/>
        <a:lstStyle/>
        <a:p>
          <a:r>
            <a:rPr lang="es-ES" b="1" dirty="0" smtClean="0">
              <a:solidFill>
                <a:schemeClr val="tx1"/>
              </a:solidFill>
            </a:rPr>
            <a:t>Todos los animales a movilizar deben dar negativos a una prueba de TB 60 días anteriores a la movilización y esta debe realizarse por un Medico del SENASICA. Una prueba de hato es valida por 60 días con motivos de movilización.</a:t>
          </a:r>
          <a:endParaRPr lang="es-ES" b="1" dirty="0">
            <a:solidFill>
              <a:schemeClr val="tx1"/>
            </a:solidFill>
          </a:endParaRPr>
        </a:p>
      </dgm:t>
    </dgm:pt>
    <dgm:pt modelId="{83129F8B-FD7F-4081-AD14-F35CB937DBE0}" type="parTrans" cxnId="{A119C379-4A2C-4685-BF83-6B1FB27C388C}">
      <dgm:prSet/>
      <dgm:spPr/>
      <dgm:t>
        <a:bodyPr/>
        <a:lstStyle/>
        <a:p>
          <a:endParaRPr lang="es-ES"/>
        </a:p>
      </dgm:t>
    </dgm:pt>
    <dgm:pt modelId="{046CD1CB-2910-46F7-BCAB-B9AA9EA77239}" type="sibTrans" cxnId="{A119C379-4A2C-4685-BF83-6B1FB27C388C}">
      <dgm:prSet/>
      <dgm:spPr/>
      <dgm:t>
        <a:bodyPr/>
        <a:lstStyle/>
        <a:p>
          <a:endParaRPr lang="es-ES"/>
        </a:p>
      </dgm:t>
    </dgm:pt>
    <dgm:pt modelId="{5CF543AB-A9B9-4D1D-9C1F-1769BB880EAC}">
      <dgm:prSet phldrT="[Texto]"/>
      <dgm:spPr/>
      <dgm:t>
        <a:bodyPr/>
        <a:lstStyle/>
        <a:p>
          <a:r>
            <a:rPr lang="es-ES" b="1" dirty="0" smtClean="0">
              <a:solidFill>
                <a:schemeClr val="tx1"/>
              </a:solidFill>
            </a:rPr>
            <a:t>Todos los animales deben pertenecer al HLC</a:t>
          </a:r>
          <a:endParaRPr lang="es-ES" b="1" dirty="0">
            <a:solidFill>
              <a:schemeClr val="tx1"/>
            </a:solidFill>
          </a:endParaRPr>
        </a:p>
      </dgm:t>
    </dgm:pt>
    <dgm:pt modelId="{CC41A4E6-C738-4F16-93EA-7F4BD5A09703}" type="parTrans" cxnId="{5214D7B0-928F-48CE-AAE0-A559287F2098}">
      <dgm:prSet/>
      <dgm:spPr/>
      <dgm:t>
        <a:bodyPr/>
        <a:lstStyle/>
        <a:p>
          <a:endParaRPr lang="es-ES"/>
        </a:p>
      </dgm:t>
    </dgm:pt>
    <dgm:pt modelId="{1AB1AA5E-CF2D-4A74-9DE1-C99970D52F26}" type="sibTrans" cxnId="{5214D7B0-928F-48CE-AAE0-A559287F2098}">
      <dgm:prSet/>
      <dgm:spPr/>
      <dgm:t>
        <a:bodyPr/>
        <a:lstStyle/>
        <a:p>
          <a:endParaRPr lang="es-ES"/>
        </a:p>
      </dgm:t>
    </dgm:pt>
    <dgm:pt modelId="{541F796D-B9F4-4301-84F4-BE10D37438B4}">
      <dgm:prSet phldrT="[Texto]"/>
      <dgm:spPr/>
      <dgm:t>
        <a:bodyPr/>
        <a:lstStyle/>
        <a:p>
          <a:r>
            <a:rPr lang="es-ES" b="1" dirty="0" smtClean="0">
              <a:solidFill>
                <a:schemeClr val="tx1"/>
              </a:solidFill>
            </a:rPr>
            <a:t>Los lotes deberán movilizarse en vehículos </a:t>
          </a:r>
          <a:r>
            <a:rPr lang="es-ES" b="1" dirty="0" err="1" smtClean="0">
              <a:solidFill>
                <a:schemeClr val="tx1"/>
              </a:solidFill>
            </a:rPr>
            <a:t>flejados</a:t>
          </a:r>
          <a:r>
            <a:rPr lang="es-ES" b="1" dirty="0" smtClean="0">
              <a:solidFill>
                <a:schemeClr val="tx1"/>
              </a:solidFill>
            </a:rPr>
            <a:t>.</a:t>
          </a:r>
          <a:endParaRPr lang="es-ES" b="1" dirty="0">
            <a:solidFill>
              <a:schemeClr val="tx1"/>
            </a:solidFill>
          </a:endParaRPr>
        </a:p>
      </dgm:t>
    </dgm:pt>
    <dgm:pt modelId="{F0B1012B-13F5-479C-80C9-CD34D5FF466C}" type="parTrans" cxnId="{8D75B188-E9F5-43FE-867B-61BE81BE546E}">
      <dgm:prSet/>
      <dgm:spPr/>
      <dgm:t>
        <a:bodyPr/>
        <a:lstStyle/>
        <a:p>
          <a:endParaRPr lang="es-ES"/>
        </a:p>
      </dgm:t>
    </dgm:pt>
    <dgm:pt modelId="{FFBA31E9-7237-408F-922C-68554F7A643F}" type="sibTrans" cxnId="{8D75B188-E9F5-43FE-867B-61BE81BE546E}">
      <dgm:prSet/>
      <dgm:spPr/>
      <dgm:t>
        <a:bodyPr/>
        <a:lstStyle/>
        <a:p>
          <a:endParaRPr lang="es-ES"/>
        </a:p>
      </dgm:t>
    </dgm:pt>
    <dgm:pt modelId="{642ABCCC-421A-407A-9795-3D99C9368036}">
      <dgm:prSet phldrT="[Texto]"/>
      <dgm:spPr/>
      <dgm:t>
        <a:bodyPr/>
        <a:lstStyle/>
        <a:p>
          <a:r>
            <a:rPr lang="es-ES" b="1" dirty="0" smtClean="0">
              <a:solidFill>
                <a:schemeClr val="tx1"/>
              </a:solidFill>
            </a:rPr>
            <a:t>La totalidad de los animales deberán estar identificados con arete SINIIGA y este deberá estar bloqueado en SINIIGA y REEMO para la exportación a los Estados Unidos.</a:t>
          </a:r>
          <a:endParaRPr lang="es-ES" b="1" dirty="0">
            <a:solidFill>
              <a:schemeClr val="tx1"/>
            </a:solidFill>
          </a:endParaRPr>
        </a:p>
      </dgm:t>
    </dgm:pt>
    <dgm:pt modelId="{D31C82AE-811C-418A-95CE-89B861EAD550}" type="parTrans" cxnId="{3179AA78-0E04-4EB4-8DFC-14BBB60124DB}">
      <dgm:prSet/>
      <dgm:spPr/>
      <dgm:t>
        <a:bodyPr/>
        <a:lstStyle/>
        <a:p>
          <a:endParaRPr lang="es-ES"/>
        </a:p>
      </dgm:t>
    </dgm:pt>
    <dgm:pt modelId="{8C89EE98-3075-40BA-BB00-3B387A4CE4D4}" type="sibTrans" cxnId="{3179AA78-0E04-4EB4-8DFC-14BBB60124DB}">
      <dgm:prSet/>
      <dgm:spPr/>
      <dgm:t>
        <a:bodyPr/>
        <a:lstStyle/>
        <a:p>
          <a:endParaRPr lang="es-ES"/>
        </a:p>
      </dgm:t>
    </dgm:pt>
    <dgm:pt modelId="{544FA7F5-4E44-49C5-841E-0E52A68A8F96}">
      <dgm:prSet phldrT="[Texto]"/>
      <dgm:spPr/>
      <dgm:t>
        <a:bodyPr/>
        <a:lstStyle/>
        <a:p>
          <a:r>
            <a:rPr lang="es-ES" b="1" dirty="0" smtClean="0">
              <a:solidFill>
                <a:schemeClr val="tx1"/>
              </a:solidFill>
            </a:rPr>
            <a:t>Todo el ganado debe ir acompañado de una guía de tránsito emitida a través de REEMO.</a:t>
          </a:r>
          <a:endParaRPr lang="es-ES" b="1" dirty="0">
            <a:solidFill>
              <a:schemeClr val="tx1"/>
            </a:solidFill>
          </a:endParaRPr>
        </a:p>
      </dgm:t>
    </dgm:pt>
    <dgm:pt modelId="{8CE70086-9554-406F-A7C1-F76823A8A661}" type="parTrans" cxnId="{D125776B-3CFE-4EE0-8417-CA9AB2D3969D}">
      <dgm:prSet/>
      <dgm:spPr/>
      <dgm:t>
        <a:bodyPr/>
        <a:lstStyle/>
        <a:p>
          <a:endParaRPr lang="es-ES"/>
        </a:p>
      </dgm:t>
    </dgm:pt>
    <dgm:pt modelId="{98B29532-DF75-4F8B-8BDC-A50AA4034FC4}" type="sibTrans" cxnId="{D125776B-3CFE-4EE0-8417-CA9AB2D3969D}">
      <dgm:prSet/>
      <dgm:spPr/>
      <dgm:t>
        <a:bodyPr/>
        <a:lstStyle/>
        <a:p>
          <a:endParaRPr lang="es-ES"/>
        </a:p>
      </dgm:t>
    </dgm:pt>
    <dgm:pt modelId="{0A492627-4E6A-4002-AC4E-6D3F520099B9}">
      <dgm:prSet phldrT="[Texto]"/>
      <dgm:spPr/>
      <dgm:t>
        <a:bodyPr/>
        <a:lstStyle/>
        <a:p>
          <a:r>
            <a:rPr lang="es-ES" b="1" dirty="0" smtClean="0">
              <a:solidFill>
                <a:schemeClr val="tx1"/>
              </a:solidFill>
            </a:rPr>
            <a:t>El Ganado que se movilice 60 días después de la prueba de hato tendrá que ser probado nuevamente por veterinarios del SENASICA.</a:t>
          </a:r>
          <a:endParaRPr lang="es-ES" b="1" dirty="0">
            <a:solidFill>
              <a:schemeClr val="tx1"/>
            </a:solidFill>
          </a:endParaRPr>
        </a:p>
      </dgm:t>
    </dgm:pt>
    <dgm:pt modelId="{D013243E-F51A-41C8-BADE-4392C67D0879}" type="parTrans" cxnId="{2BA65DD2-5097-4A96-A39E-2531C0E56E4B}">
      <dgm:prSet/>
      <dgm:spPr/>
      <dgm:t>
        <a:bodyPr/>
        <a:lstStyle/>
        <a:p>
          <a:endParaRPr lang="es-ES"/>
        </a:p>
      </dgm:t>
    </dgm:pt>
    <dgm:pt modelId="{2F0BBA53-CA17-418D-B58D-75BC91D4DF70}" type="sibTrans" cxnId="{2BA65DD2-5097-4A96-A39E-2531C0E56E4B}">
      <dgm:prSet/>
      <dgm:spPr/>
      <dgm:t>
        <a:bodyPr/>
        <a:lstStyle/>
        <a:p>
          <a:endParaRPr lang="es-ES"/>
        </a:p>
      </dgm:t>
    </dgm:pt>
    <dgm:pt modelId="{C26F5E26-0082-41EE-837B-F92333A1D857}" type="pres">
      <dgm:prSet presAssocID="{7689DC72-46E9-4441-AD58-4E89A6B02094}" presName="Name0" presStyleCnt="0">
        <dgm:presLayoutVars>
          <dgm:dir/>
          <dgm:resizeHandles val="exact"/>
        </dgm:presLayoutVars>
      </dgm:prSet>
      <dgm:spPr/>
      <dgm:t>
        <a:bodyPr/>
        <a:lstStyle/>
        <a:p>
          <a:endParaRPr lang="es-419"/>
        </a:p>
      </dgm:t>
    </dgm:pt>
    <dgm:pt modelId="{51401883-A10D-49FA-81DA-65B3089AB2C0}" type="pres">
      <dgm:prSet presAssocID="{11023F3C-FD02-4B72-A12C-3DD5B01495A6}" presName="node" presStyleLbl="node1" presStyleIdx="0" presStyleCnt="7">
        <dgm:presLayoutVars>
          <dgm:bulletEnabled val="1"/>
        </dgm:presLayoutVars>
      </dgm:prSet>
      <dgm:spPr/>
      <dgm:t>
        <a:bodyPr/>
        <a:lstStyle/>
        <a:p>
          <a:endParaRPr lang="es-419"/>
        </a:p>
      </dgm:t>
    </dgm:pt>
    <dgm:pt modelId="{1E869C55-B0BF-4697-B502-99AF3F4D652B}" type="pres">
      <dgm:prSet presAssocID="{E18805FF-79DD-443B-907D-2DC0089F5352}" presName="sibTrans" presStyleCnt="0"/>
      <dgm:spPr/>
    </dgm:pt>
    <dgm:pt modelId="{6D3E2C14-6781-4C92-A971-7CB2283CF881}" type="pres">
      <dgm:prSet presAssocID="{5CF543AB-A9B9-4D1D-9C1F-1769BB880EAC}" presName="node" presStyleLbl="node1" presStyleIdx="1" presStyleCnt="7">
        <dgm:presLayoutVars>
          <dgm:bulletEnabled val="1"/>
        </dgm:presLayoutVars>
      </dgm:prSet>
      <dgm:spPr/>
      <dgm:t>
        <a:bodyPr/>
        <a:lstStyle/>
        <a:p>
          <a:endParaRPr lang="es-419"/>
        </a:p>
      </dgm:t>
    </dgm:pt>
    <dgm:pt modelId="{3D981862-646B-4654-A522-444BE28FC3BF}" type="pres">
      <dgm:prSet presAssocID="{1AB1AA5E-CF2D-4A74-9DE1-C99970D52F26}" presName="sibTrans" presStyleCnt="0"/>
      <dgm:spPr/>
    </dgm:pt>
    <dgm:pt modelId="{EA5426B9-4080-42DD-91E8-36B1E3098129}" type="pres">
      <dgm:prSet presAssocID="{541F796D-B9F4-4301-84F4-BE10D37438B4}" presName="node" presStyleLbl="node1" presStyleIdx="2" presStyleCnt="7">
        <dgm:presLayoutVars>
          <dgm:bulletEnabled val="1"/>
        </dgm:presLayoutVars>
      </dgm:prSet>
      <dgm:spPr/>
      <dgm:t>
        <a:bodyPr/>
        <a:lstStyle/>
        <a:p>
          <a:endParaRPr lang="es-419"/>
        </a:p>
      </dgm:t>
    </dgm:pt>
    <dgm:pt modelId="{0DE1143F-388B-444E-90FD-96EAE9DE7A67}" type="pres">
      <dgm:prSet presAssocID="{FFBA31E9-7237-408F-922C-68554F7A643F}" presName="sibTrans" presStyleCnt="0"/>
      <dgm:spPr/>
    </dgm:pt>
    <dgm:pt modelId="{7F9A75CA-D254-409C-90F0-382C6A24033E}" type="pres">
      <dgm:prSet presAssocID="{642ABCCC-421A-407A-9795-3D99C9368036}" presName="node" presStyleLbl="node1" presStyleIdx="3" presStyleCnt="7">
        <dgm:presLayoutVars>
          <dgm:bulletEnabled val="1"/>
        </dgm:presLayoutVars>
      </dgm:prSet>
      <dgm:spPr/>
      <dgm:t>
        <a:bodyPr/>
        <a:lstStyle/>
        <a:p>
          <a:endParaRPr lang="es-419"/>
        </a:p>
      </dgm:t>
    </dgm:pt>
    <dgm:pt modelId="{75DEC9E1-1ACF-4ABF-83D6-3FE3A063C606}" type="pres">
      <dgm:prSet presAssocID="{8C89EE98-3075-40BA-BB00-3B387A4CE4D4}" presName="sibTrans" presStyleCnt="0"/>
      <dgm:spPr/>
    </dgm:pt>
    <dgm:pt modelId="{CFC532A9-4FF1-4ADC-9F8B-2F2B101A043F}" type="pres">
      <dgm:prSet presAssocID="{544FA7F5-4E44-49C5-841E-0E52A68A8F96}" presName="node" presStyleLbl="node1" presStyleIdx="4" presStyleCnt="7">
        <dgm:presLayoutVars>
          <dgm:bulletEnabled val="1"/>
        </dgm:presLayoutVars>
      </dgm:prSet>
      <dgm:spPr/>
      <dgm:t>
        <a:bodyPr/>
        <a:lstStyle/>
        <a:p>
          <a:endParaRPr lang="es-419"/>
        </a:p>
      </dgm:t>
    </dgm:pt>
    <dgm:pt modelId="{3BEA92FA-8A65-4DAA-B340-7BB64BB42D7C}" type="pres">
      <dgm:prSet presAssocID="{98B29532-DF75-4F8B-8BDC-A50AA4034FC4}" presName="sibTrans" presStyleCnt="0"/>
      <dgm:spPr/>
    </dgm:pt>
    <dgm:pt modelId="{DF1D120C-FB2F-4454-B6F8-EAE138EAB3C4}" type="pres">
      <dgm:prSet presAssocID="{298D1F4C-4AE2-4669-BD78-CDEA6EC43F67}" presName="node" presStyleLbl="node1" presStyleIdx="5" presStyleCnt="7">
        <dgm:presLayoutVars>
          <dgm:bulletEnabled val="1"/>
        </dgm:presLayoutVars>
      </dgm:prSet>
      <dgm:spPr/>
      <dgm:t>
        <a:bodyPr/>
        <a:lstStyle/>
        <a:p>
          <a:endParaRPr lang="es-ES"/>
        </a:p>
      </dgm:t>
    </dgm:pt>
    <dgm:pt modelId="{7C6D7E70-7E8D-4D6F-A991-7FB24114AD2B}" type="pres">
      <dgm:prSet presAssocID="{046CD1CB-2910-46F7-BCAB-B9AA9EA77239}" presName="sibTrans" presStyleCnt="0"/>
      <dgm:spPr/>
    </dgm:pt>
    <dgm:pt modelId="{36E1C7EE-F5FC-443D-AD0B-204CF15313DE}" type="pres">
      <dgm:prSet presAssocID="{0A492627-4E6A-4002-AC4E-6D3F520099B9}" presName="node" presStyleLbl="node1" presStyleIdx="6" presStyleCnt="7">
        <dgm:presLayoutVars>
          <dgm:bulletEnabled val="1"/>
        </dgm:presLayoutVars>
      </dgm:prSet>
      <dgm:spPr/>
      <dgm:t>
        <a:bodyPr/>
        <a:lstStyle/>
        <a:p>
          <a:endParaRPr lang="es-ES"/>
        </a:p>
      </dgm:t>
    </dgm:pt>
  </dgm:ptLst>
  <dgm:cxnLst>
    <dgm:cxn modelId="{2BA65DD2-5097-4A96-A39E-2531C0E56E4B}" srcId="{7689DC72-46E9-4441-AD58-4E89A6B02094}" destId="{0A492627-4E6A-4002-AC4E-6D3F520099B9}" srcOrd="6" destOrd="0" parTransId="{D013243E-F51A-41C8-BADE-4392C67D0879}" sibTransId="{2F0BBA53-CA17-418D-B58D-75BC91D4DF70}"/>
    <dgm:cxn modelId="{3179AA78-0E04-4EB4-8DFC-14BBB60124DB}" srcId="{7689DC72-46E9-4441-AD58-4E89A6B02094}" destId="{642ABCCC-421A-407A-9795-3D99C9368036}" srcOrd="3" destOrd="0" parTransId="{D31C82AE-811C-418A-95CE-89B861EAD550}" sibTransId="{8C89EE98-3075-40BA-BB00-3B387A4CE4D4}"/>
    <dgm:cxn modelId="{A119C379-4A2C-4685-BF83-6B1FB27C388C}" srcId="{7689DC72-46E9-4441-AD58-4E89A6B02094}" destId="{298D1F4C-4AE2-4669-BD78-CDEA6EC43F67}" srcOrd="5" destOrd="0" parTransId="{83129F8B-FD7F-4081-AD14-F35CB937DBE0}" sibTransId="{046CD1CB-2910-46F7-BCAB-B9AA9EA77239}"/>
    <dgm:cxn modelId="{C800F8D2-6E76-4C5D-BFBF-E013CF538180}" type="presOf" srcId="{541F796D-B9F4-4301-84F4-BE10D37438B4}" destId="{EA5426B9-4080-42DD-91E8-36B1E3098129}" srcOrd="0" destOrd="0" presId="urn:microsoft.com/office/officeart/2005/8/layout/hList6"/>
    <dgm:cxn modelId="{64F44286-C059-48C7-96A6-BFA257278806}" srcId="{7689DC72-46E9-4441-AD58-4E89A6B02094}" destId="{11023F3C-FD02-4B72-A12C-3DD5B01495A6}" srcOrd="0" destOrd="0" parTransId="{108891CD-F6E6-4B0C-B906-66D5E174ABD3}" sibTransId="{E18805FF-79DD-443B-907D-2DC0089F5352}"/>
    <dgm:cxn modelId="{6FE1ADA8-2BA9-4938-AF95-101605B4AE51}" type="presOf" srcId="{5CF543AB-A9B9-4D1D-9C1F-1769BB880EAC}" destId="{6D3E2C14-6781-4C92-A971-7CB2283CF881}" srcOrd="0" destOrd="0" presId="urn:microsoft.com/office/officeart/2005/8/layout/hList6"/>
    <dgm:cxn modelId="{ABAE4BB8-C7D7-43E6-A556-FCC4678A64C1}" type="presOf" srcId="{0A492627-4E6A-4002-AC4E-6D3F520099B9}" destId="{36E1C7EE-F5FC-443D-AD0B-204CF15313DE}" srcOrd="0" destOrd="0" presId="urn:microsoft.com/office/officeart/2005/8/layout/hList6"/>
    <dgm:cxn modelId="{7AB67BF7-7799-4AED-8376-FF8BBBDA6382}" type="presOf" srcId="{298D1F4C-4AE2-4669-BD78-CDEA6EC43F67}" destId="{DF1D120C-FB2F-4454-B6F8-EAE138EAB3C4}" srcOrd="0" destOrd="0" presId="urn:microsoft.com/office/officeart/2005/8/layout/hList6"/>
    <dgm:cxn modelId="{43ECB58C-7589-44BA-8100-32801A586492}" type="presOf" srcId="{11023F3C-FD02-4B72-A12C-3DD5B01495A6}" destId="{51401883-A10D-49FA-81DA-65B3089AB2C0}" srcOrd="0" destOrd="0" presId="urn:microsoft.com/office/officeart/2005/8/layout/hList6"/>
    <dgm:cxn modelId="{2418AAF8-5DE5-490F-9FE6-91429D78F405}" type="presOf" srcId="{642ABCCC-421A-407A-9795-3D99C9368036}" destId="{7F9A75CA-D254-409C-90F0-382C6A24033E}" srcOrd="0" destOrd="0" presId="urn:microsoft.com/office/officeart/2005/8/layout/hList6"/>
    <dgm:cxn modelId="{D125776B-3CFE-4EE0-8417-CA9AB2D3969D}" srcId="{7689DC72-46E9-4441-AD58-4E89A6B02094}" destId="{544FA7F5-4E44-49C5-841E-0E52A68A8F96}" srcOrd="4" destOrd="0" parTransId="{8CE70086-9554-406F-A7C1-F76823A8A661}" sibTransId="{98B29532-DF75-4F8B-8BDC-A50AA4034FC4}"/>
    <dgm:cxn modelId="{8D75B188-E9F5-43FE-867B-61BE81BE546E}" srcId="{7689DC72-46E9-4441-AD58-4E89A6B02094}" destId="{541F796D-B9F4-4301-84F4-BE10D37438B4}" srcOrd="2" destOrd="0" parTransId="{F0B1012B-13F5-479C-80C9-CD34D5FF466C}" sibTransId="{FFBA31E9-7237-408F-922C-68554F7A643F}"/>
    <dgm:cxn modelId="{5214D7B0-928F-48CE-AAE0-A559287F2098}" srcId="{7689DC72-46E9-4441-AD58-4E89A6B02094}" destId="{5CF543AB-A9B9-4D1D-9C1F-1769BB880EAC}" srcOrd="1" destOrd="0" parTransId="{CC41A4E6-C738-4F16-93EA-7F4BD5A09703}" sibTransId="{1AB1AA5E-CF2D-4A74-9DE1-C99970D52F26}"/>
    <dgm:cxn modelId="{C8864B06-6587-4E95-B669-7973FDFB6D03}" type="presOf" srcId="{544FA7F5-4E44-49C5-841E-0E52A68A8F96}" destId="{CFC532A9-4FF1-4ADC-9F8B-2F2B101A043F}" srcOrd="0" destOrd="0" presId="urn:microsoft.com/office/officeart/2005/8/layout/hList6"/>
    <dgm:cxn modelId="{A27141F0-75FB-4DD1-8281-137D68CF744B}" type="presOf" srcId="{7689DC72-46E9-4441-AD58-4E89A6B02094}" destId="{C26F5E26-0082-41EE-837B-F92333A1D857}" srcOrd="0" destOrd="0" presId="urn:microsoft.com/office/officeart/2005/8/layout/hList6"/>
    <dgm:cxn modelId="{272BFB77-D818-4058-8B3E-59479AF2E608}" type="presParOf" srcId="{C26F5E26-0082-41EE-837B-F92333A1D857}" destId="{51401883-A10D-49FA-81DA-65B3089AB2C0}" srcOrd="0" destOrd="0" presId="urn:microsoft.com/office/officeart/2005/8/layout/hList6"/>
    <dgm:cxn modelId="{4077043A-57B7-4FBC-8BE2-D26CAF66578D}" type="presParOf" srcId="{C26F5E26-0082-41EE-837B-F92333A1D857}" destId="{1E869C55-B0BF-4697-B502-99AF3F4D652B}" srcOrd="1" destOrd="0" presId="urn:microsoft.com/office/officeart/2005/8/layout/hList6"/>
    <dgm:cxn modelId="{8585DE35-FE87-4FD3-A8A1-2A064979ABE5}" type="presParOf" srcId="{C26F5E26-0082-41EE-837B-F92333A1D857}" destId="{6D3E2C14-6781-4C92-A971-7CB2283CF881}" srcOrd="2" destOrd="0" presId="urn:microsoft.com/office/officeart/2005/8/layout/hList6"/>
    <dgm:cxn modelId="{13969C87-5D27-4C2E-ADAA-C02E5D5CFB92}" type="presParOf" srcId="{C26F5E26-0082-41EE-837B-F92333A1D857}" destId="{3D981862-646B-4654-A522-444BE28FC3BF}" srcOrd="3" destOrd="0" presId="urn:microsoft.com/office/officeart/2005/8/layout/hList6"/>
    <dgm:cxn modelId="{91F746A1-CF3D-4DD1-95DB-766626968585}" type="presParOf" srcId="{C26F5E26-0082-41EE-837B-F92333A1D857}" destId="{EA5426B9-4080-42DD-91E8-36B1E3098129}" srcOrd="4" destOrd="0" presId="urn:microsoft.com/office/officeart/2005/8/layout/hList6"/>
    <dgm:cxn modelId="{41DBE55F-DD5C-435C-9E6A-1BBE951F0276}" type="presParOf" srcId="{C26F5E26-0082-41EE-837B-F92333A1D857}" destId="{0DE1143F-388B-444E-90FD-96EAE9DE7A67}" srcOrd="5" destOrd="0" presId="urn:microsoft.com/office/officeart/2005/8/layout/hList6"/>
    <dgm:cxn modelId="{9C490174-5228-4911-90EE-63168D413780}" type="presParOf" srcId="{C26F5E26-0082-41EE-837B-F92333A1D857}" destId="{7F9A75CA-D254-409C-90F0-382C6A24033E}" srcOrd="6" destOrd="0" presId="urn:microsoft.com/office/officeart/2005/8/layout/hList6"/>
    <dgm:cxn modelId="{55B8D43A-AD88-4389-A1F0-811440877C0B}" type="presParOf" srcId="{C26F5E26-0082-41EE-837B-F92333A1D857}" destId="{75DEC9E1-1ACF-4ABF-83D6-3FE3A063C606}" srcOrd="7" destOrd="0" presId="urn:microsoft.com/office/officeart/2005/8/layout/hList6"/>
    <dgm:cxn modelId="{47BC2077-ED05-4597-8B92-FE5E5F1657C2}" type="presParOf" srcId="{C26F5E26-0082-41EE-837B-F92333A1D857}" destId="{CFC532A9-4FF1-4ADC-9F8B-2F2B101A043F}" srcOrd="8" destOrd="0" presId="urn:microsoft.com/office/officeart/2005/8/layout/hList6"/>
    <dgm:cxn modelId="{602B9848-F01E-4322-97A4-B71476CEA3D1}" type="presParOf" srcId="{C26F5E26-0082-41EE-837B-F92333A1D857}" destId="{3BEA92FA-8A65-4DAA-B340-7BB64BB42D7C}" srcOrd="9" destOrd="0" presId="urn:microsoft.com/office/officeart/2005/8/layout/hList6"/>
    <dgm:cxn modelId="{A5A66428-1E66-4C4D-A808-447E1942F775}" type="presParOf" srcId="{C26F5E26-0082-41EE-837B-F92333A1D857}" destId="{DF1D120C-FB2F-4454-B6F8-EAE138EAB3C4}" srcOrd="10" destOrd="0" presId="urn:microsoft.com/office/officeart/2005/8/layout/hList6"/>
    <dgm:cxn modelId="{3C142926-D6C4-4FD0-8EC5-7E94B0AE0CB9}" type="presParOf" srcId="{C26F5E26-0082-41EE-837B-F92333A1D857}" destId="{7C6D7E70-7E8D-4D6F-A991-7FB24114AD2B}" srcOrd="11" destOrd="0" presId="urn:microsoft.com/office/officeart/2005/8/layout/hList6"/>
    <dgm:cxn modelId="{0FEB747F-546F-4788-9EC3-DDAD2CE2CF5E}" type="presParOf" srcId="{C26F5E26-0082-41EE-837B-F92333A1D857}" destId="{36E1C7EE-F5FC-443D-AD0B-204CF15313DE}"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48D4E-D81D-4805-AC39-795EB1AC343C}"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S"/>
        </a:p>
      </dgm:t>
    </dgm:pt>
    <dgm:pt modelId="{A42104B5-2A3F-40C9-8CA1-48D8BC272D7B}">
      <dgm:prSet phldrT="[Texto]" custT="1"/>
      <dgm:spPr/>
      <dgm:t>
        <a:bodyPr/>
        <a:lstStyle/>
        <a:p>
          <a:pPr algn="just"/>
          <a:r>
            <a:rPr lang="es-ES" sz="1400" b="1" dirty="0" smtClean="0">
              <a:solidFill>
                <a:schemeClr val="tx1"/>
              </a:solidFill>
            </a:rPr>
            <a:t>Los funcionarios reguladores (SENASICA, Gobierno del Estado, Comité) en las regiones que permiten el ingreso de ganado de los HLC son responsables de asegurar que se cumplan todos los requisitos de este protocolo.</a:t>
          </a:r>
          <a:endParaRPr lang="es-ES" sz="1400" b="1" dirty="0">
            <a:solidFill>
              <a:schemeClr val="tx1"/>
            </a:solidFill>
          </a:endParaRPr>
        </a:p>
      </dgm:t>
    </dgm:pt>
    <dgm:pt modelId="{582F5BF9-ADDD-46CE-A9C1-8B00F1AB6158}" type="parTrans" cxnId="{56BAB6A5-CC4A-4897-8790-3E514384540A}">
      <dgm:prSet/>
      <dgm:spPr/>
      <dgm:t>
        <a:bodyPr/>
        <a:lstStyle/>
        <a:p>
          <a:endParaRPr lang="es-ES"/>
        </a:p>
      </dgm:t>
    </dgm:pt>
    <dgm:pt modelId="{C038C347-F17C-4BE2-AF56-C16DAD26B421}" type="sibTrans" cxnId="{56BAB6A5-CC4A-4897-8790-3E514384540A}">
      <dgm:prSet/>
      <dgm:spPr/>
      <dgm:t>
        <a:bodyPr/>
        <a:lstStyle/>
        <a:p>
          <a:endParaRPr lang="es-ES"/>
        </a:p>
      </dgm:t>
    </dgm:pt>
    <dgm:pt modelId="{CE09BB30-89DF-4D0B-9B5E-8E4EAE568259}">
      <dgm:prSet phldrT="[Texto]" phldr="1"/>
      <dgm:spPr/>
      <dgm:t>
        <a:bodyPr/>
        <a:lstStyle/>
        <a:p>
          <a:endParaRPr lang="es-ES" dirty="0"/>
        </a:p>
      </dgm:t>
    </dgm:pt>
    <dgm:pt modelId="{2CB4E414-D9B3-4462-9906-B06F168193FE}" type="parTrans" cxnId="{46785E43-DDAD-4564-A9E5-9CC026289F30}">
      <dgm:prSet/>
      <dgm:spPr/>
      <dgm:t>
        <a:bodyPr/>
        <a:lstStyle/>
        <a:p>
          <a:endParaRPr lang="es-ES"/>
        </a:p>
      </dgm:t>
    </dgm:pt>
    <dgm:pt modelId="{FA7761C6-5847-4287-9820-ACF8A3F5A65B}" type="sibTrans" cxnId="{46785E43-DDAD-4564-A9E5-9CC026289F30}">
      <dgm:prSet/>
      <dgm:spPr/>
      <dgm:t>
        <a:bodyPr/>
        <a:lstStyle/>
        <a:p>
          <a:endParaRPr lang="es-ES"/>
        </a:p>
      </dgm:t>
    </dgm:pt>
    <dgm:pt modelId="{61B6F6AF-6144-4470-9470-629FEEEE3890}">
      <dgm:prSet phldrT="[Texto]" custT="1"/>
      <dgm:spPr/>
      <dgm:t>
        <a:bodyPr/>
        <a:lstStyle/>
        <a:p>
          <a:pPr algn="just"/>
          <a:r>
            <a:rPr lang="es-ES" sz="1400" b="1" dirty="0" smtClean="0">
              <a:solidFill>
                <a:schemeClr val="tx1"/>
              </a:solidFill>
            </a:rPr>
            <a:t>Los funcionarios reguladores son responsables de garantizar que los aretes de los animales recibidos de los HLC no estén certificadas para la exportación a los Estados Unidos y que los aretes estén bloqueados en el sistema REEMO para evitar la exportación.</a:t>
          </a:r>
          <a:endParaRPr lang="es-ES" sz="1400" b="1" dirty="0">
            <a:solidFill>
              <a:schemeClr val="tx1"/>
            </a:solidFill>
          </a:endParaRPr>
        </a:p>
      </dgm:t>
    </dgm:pt>
    <dgm:pt modelId="{9CB239E0-49B8-47F2-BC12-DEB96EC4D47D}" type="parTrans" cxnId="{BCBD4B5E-8F42-46B6-B2FC-9B49FCB1CB61}">
      <dgm:prSet/>
      <dgm:spPr/>
      <dgm:t>
        <a:bodyPr/>
        <a:lstStyle/>
        <a:p>
          <a:endParaRPr lang="es-ES"/>
        </a:p>
      </dgm:t>
    </dgm:pt>
    <dgm:pt modelId="{D7300228-A0FF-4E5D-BEBE-B372E731D504}" type="sibTrans" cxnId="{BCBD4B5E-8F42-46B6-B2FC-9B49FCB1CB61}">
      <dgm:prSet/>
      <dgm:spPr/>
      <dgm:t>
        <a:bodyPr/>
        <a:lstStyle/>
        <a:p>
          <a:endParaRPr lang="es-ES"/>
        </a:p>
      </dgm:t>
    </dgm:pt>
    <dgm:pt modelId="{01748B9A-DDAD-449E-89E7-D46858314FAF}">
      <dgm:prSet phldrT="[Texto]" phldr="1"/>
      <dgm:spPr/>
      <dgm:t>
        <a:bodyPr/>
        <a:lstStyle/>
        <a:p>
          <a:endParaRPr lang="es-ES" dirty="0"/>
        </a:p>
      </dgm:t>
    </dgm:pt>
    <dgm:pt modelId="{E6EFD14F-CA24-4643-99C2-27B8DAA91985}" type="parTrans" cxnId="{86D44E4F-C1C7-445C-AD12-362238F112F0}">
      <dgm:prSet/>
      <dgm:spPr/>
      <dgm:t>
        <a:bodyPr/>
        <a:lstStyle/>
        <a:p>
          <a:endParaRPr lang="es-ES"/>
        </a:p>
      </dgm:t>
    </dgm:pt>
    <dgm:pt modelId="{086C639A-0577-4A5C-A7AE-5105DC281386}" type="sibTrans" cxnId="{86D44E4F-C1C7-445C-AD12-362238F112F0}">
      <dgm:prSet/>
      <dgm:spPr/>
      <dgm:t>
        <a:bodyPr/>
        <a:lstStyle/>
        <a:p>
          <a:endParaRPr lang="es-ES"/>
        </a:p>
      </dgm:t>
    </dgm:pt>
    <dgm:pt modelId="{11A7F776-B7C8-4895-B42F-9CD573A76A32}">
      <dgm:prSet phldrT="[Texto]" custT="1"/>
      <dgm:spPr/>
      <dgm:t>
        <a:bodyPr/>
        <a:lstStyle/>
        <a:p>
          <a:r>
            <a:rPr lang="es-MX" sz="1400" b="1" dirty="0" smtClean="0"/>
            <a:t>Los animales deben permanecer aislados durante al menos 60 días después de su llegada deberán ser negativos a la prueba de TB al finalizar este periodo. La prueba de seguimiento debe ser realizada por un veterinario oficial del SENASICA, de Gobierno del Estado o del Comité de Fomento y Protección Pecuaria.</a:t>
          </a:r>
          <a:endParaRPr lang="es-ES" sz="1400" b="1" dirty="0">
            <a:solidFill>
              <a:schemeClr val="tx1"/>
            </a:solidFill>
          </a:endParaRPr>
        </a:p>
      </dgm:t>
    </dgm:pt>
    <dgm:pt modelId="{218BDBBF-62A1-48A2-A363-371FB7A5A72B}" type="parTrans" cxnId="{A369068E-4D2F-43C5-9EB6-E3C794A1540B}">
      <dgm:prSet/>
      <dgm:spPr/>
      <dgm:t>
        <a:bodyPr/>
        <a:lstStyle/>
        <a:p>
          <a:endParaRPr lang="es-ES"/>
        </a:p>
      </dgm:t>
    </dgm:pt>
    <dgm:pt modelId="{0D2FF04A-89A1-4D81-BEA8-A3A641B4C662}" type="sibTrans" cxnId="{A369068E-4D2F-43C5-9EB6-E3C794A1540B}">
      <dgm:prSet/>
      <dgm:spPr/>
      <dgm:t>
        <a:bodyPr/>
        <a:lstStyle/>
        <a:p>
          <a:endParaRPr lang="es-ES"/>
        </a:p>
      </dgm:t>
    </dgm:pt>
    <dgm:pt modelId="{0466F79C-5EED-4B17-A0C2-6B8CFE8BDA4B}">
      <dgm:prSet phldrT="[Texto]" phldr="1"/>
      <dgm:spPr/>
      <dgm:t>
        <a:bodyPr/>
        <a:lstStyle/>
        <a:p>
          <a:endParaRPr lang="es-ES" dirty="0"/>
        </a:p>
      </dgm:t>
    </dgm:pt>
    <dgm:pt modelId="{950FC1CA-5213-4CEE-B174-D37944EA67B0}" type="sibTrans" cxnId="{9D6BFDFC-3C64-4414-9BBA-2966D792CAEB}">
      <dgm:prSet/>
      <dgm:spPr/>
      <dgm:t>
        <a:bodyPr/>
        <a:lstStyle/>
        <a:p>
          <a:endParaRPr lang="es-ES"/>
        </a:p>
      </dgm:t>
    </dgm:pt>
    <dgm:pt modelId="{4EBBB687-0B97-4F96-AC39-6E878EA929AB}" type="parTrans" cxnId="{9D6BFDFC-3C64-4414-9BBA-2966D792CAEB}">
      <dgm:prSet/>
      <dgm:spPr/>
      <dgm:t>
        <a:bodyPr/>
        <a:lstStyle/>
        <a:p>
          <a:endParaRPr lang="es-ES"/>
        </a:p>
      </dgm:t>
    </dgm:pt>
    <dgm:pt modelId="{5E4D8114-0205-4A4D-8A7E-28F14463E017}">
      <dgm:prSet phldrT="[Texto]" custT="1"/>
      <dgm:spPr/>
      <dgm:t>
        <a:bodyPr/>
        <a:lstStyle/>
        <a:p>
          <a:pPr algn="just"/>
          <a:r>
            <a:rPr lang="es-ES" sz="1600" b="1" dirty="0" smtClean="0">
              <a:solidFill>
                <a:schemeClr val="tx1"/>
              </a:solidFill>
            </a:rPr>
            <a:t>Los funcionarios reguladores deben mantener un archivo por cada hato que recibe ganado de un HLC, con copias de los siguientes documentos. </a:t>
          </a:r>
          <a:endParaRPr lang="es-ES" sz="1600" b="1" dirty="0">
            <a:solidFill>
              <a:schemeClr val="tx1"/>
            </a:solidFill>
          </a:endParaRPr>
        </a:p>
      </dgm:t>
    </dgm:pt>
    <dgm:pt modelId="{430CB382-07DD-4944-8008-8A6614E4A1E0}" type="parTrans" cxnId="{A5F48399-46EC-4584-A7A2-73D3C9D5A38D}">
      <dgm:prSet/>
      <dgm:spPr/>
      <dgm:t>
        <a:bodyPr/>
        <a:lstStyle/>
        <a:p>
          <a:endParaRPr lang="es-ES"/>
        </a:p>
      </dgm:t>
    </dgm:pt>
    <dgm:pt modelId="{0C25B766-6A9A-4F9A-A0DC-A5C2BE246118}" type="sibTrans" cxnId="{A5F48399-46EC-4584-A7A2-73D3C9D5A38D}">
      <dgm:prSet/>
      <dgm:spPr/>
      <dgm:t>
        <a:bodyPr/>
        <a:lstStyle/>
        <a:p>
          <a:endParaRPr lang="es-ES"/>
        </a:p>
      </dgm:t>
    </dgm:pt>
    <dgm:pt modelId="{0018D673-7311-40A3-BA05-8A31DD8544D9}">
      <dgm:prSet phldrT="[Texto]"/>
      <dgm:spPr/>
      <dgm:t>
        <a:bodyPr/>
        <a:lstStyle/>
        <a:p>
          <a:endParaRPr lang="es-ES" dirty="0">
            <a:solidFill>
              <a:schemeClr val="tx1"/>
            </a:solidFill>
          </a:endParaRPr>
        </a:p>
      </dgm:t>
    </dgm:pt>
    <dgm:pt modelId="{BD925EB3-8823-4C3C-894A-5808F35EF5D6}" type="parTrans" cxnId="{4BF4DCC9-C5B0-4452-89C0-7BB5F5E0D53B}">
      <dgm:prSet/>
      <dgm:spPr/>
      <dgm:t>
        <a:bodyPr/>
        <a:lstStyle/>
        <a:p>
          <a:endParaRPr lang="es-ES"/>
        </a:p>
      </dgm:t>
    </dgm:pt>
    <dgm:pt modelId="{E1445560-AEC3-4066-9949-5551094545C0}" type="sibTrans" cxnId="{4BF4DCC9-C5B0-4452-89C0-7BB5F5E0D53B}">
      <dgm:prSet/>
      <dgm:spPr/>
      <dgm:t>
        <a:bodyPr/>
        <a:lstStyle/>
        <a:p>
          <a:endParaRPr lang="es-ES"/>
        </a:p>
      </dgm:t>
    </dgm:pt>
    <dgm:pt modelId="{94EFD522-A3F6-480F-9C76-8BB0AF518D88}">
      <dgm:prSet custT="1"/>
      <dgm:spPr/>
      <dgm:t>
        <a:bodyPr/>
        <a:lstStyle/>
        <a:p>
          <a:pPr algn="just"/>
          <a:r>
            <a:rPr lang="es-ES" sz="1600" b="1" dirty="0" smtClean="0"/>
            <a:t>Este expediente debe estar integrado por: a) Guía de REEMO del origen al destino. b) copia del Hato Libre Certificado de Origen c) Dictamen de prueba de movilización del lote. d) prueba de seguimiento en el destino. e) registro de visita oficial  cumplimiento del aislamiento.</a:t>
          </a:r>
          <a:endParaRPr lang="es-ES" sz="1600" b="1" dirty="0">
            <a:solidFill>
              <a:schemeClr val="tx1"/>
            </a:solidFill>
          </a:endParaRPr>
        </a:p>
      </dgm:t>
    </dgm:pt>
    <dgm:pt modelId="{9A0430D3-367E-49C7-B8C3-C867A1F1C09C}" type="parTrans" cxnId="{540EF923-1972-46CD-8EC8-53C1349BAB40}">
      <dgm:prSet/>
      <dgm:spPr/>
      <dgm:t>
        <a:bodyPr/>
        <a:lstStyle/>
        <a:p>
          <a:endParaRPr lang="es-ES"/>
        </a:p>
      </dgm:t>
    </dgm:pt>
    <dgm:pt modelId="{FAB30DAF-34B3-4092-8334-5AEC2656529E}" type="sibTrans" cxnId="{540EF923-1972-46CD-8EC8-53C1349BAB40}">
      <dgm:prSet/>
      <dgm:spPr/>
      <dgm:t>
        <a:bodyPr/>
        <a:lstStyle/>
        <a:p>
          <a:endParaRPr lang="es-ES"/>
        </a:p>
      </dgm:t>
    </dgm:pt>
    <dgm:pt modelId="{AEABC53E-7FFB-4C3E-BF9C-E803065F4519}" type="pres">
      <dgm:prSet presAssocID="{C4548D4E-D81D-4805-AC39-795EB1AC343C}" presName="linearFlow" presStyleCnt="0">
        <dgm:presLayoutVars>
          <dgm:dir/>
          <dgm:animLvl val="lvl"/>
          <dgm:resizeHandles val="exact"/>
        </dgm:presLayoutVars>
      </dgm:prSet>
      <dgm:spPr/>
      <dgm:t>
        <a:bodyPr/>
        <a:lstStyle/>
        <a:p>
          <a:endParaRPr lang="es-419"/>
        </a:p>
      </dgm:t>
    </dgm:pt>
    <dgm:pt modelId="{5C6FAC18-E79B-478D-8EFE-82B68D6E9338}" type="pres">
      <dgm:prSet presAssocID="{0466F79C-5EED-4B17-A0C2-6B8CFE8BDA4B}" presName="composite" presStyleCnt="0"/>
      <dgm:spPr/>
    </dgm:pt>
    <dgm:pt modelId="{C58EABE2-210D-4515-A50C-8B45BD7746FD}" type="pres">
      <dgm:prSet presAssocID="{0466F79C-5EED-4B17-A0C2-6B8CFE8BDA4B}" presName="parentText" presStyleLbl="alignNode1" presStyleIdx="0" presStyleCnt="4" custLinFactNeighborX="-983" custLinFactNeighborY="-8081">
        <dgm:presLayoutVars>
          <dgm:chMax val="1"/>
          <dgm:bulletEnabled val="1"/>
        </dgm:presLayoutVars>
      </dgm:prSet>
      <dgm:spPr/>
      <dgm:t>
        <a:bodyPr/>
        <a:lstStyle/>
        <a:p>
          <a:endParaRPr lang="es-ES"/>
        </a:p>
      </dgm:t>
    </dgm:pt>
    <dgm:pt modelId="{6F9C16A2-EA53-43A6-B96D-5DB38D5CF6E4}" type="pres">
      <dgm:prSet presAssocID="{0466F79C-5EED-4B17-A0C2-6B8CFE8BDA4B}" presName="descendantText" presStyleLbl="alignAcc1" presStyleIdx="0" presStyleCnt="4">
        <dgm:presLayoutVars>
          <dgm:bulletEnabled val="1"/>
        </dgm:presLayoutVars>
      </dgm:prSet>
      <dgm:spPr/>
      <dgm:t>
        <a:bodyPr/>
        <a:lstStyle/>
        <a:p>
          <a:endParaRPr lang="es-ES"/>
        </a:p>
      </dgm:t>
    </dgm:pt>
    <dgm:pt modelId="{F2DA7D84-7B89-4D2D-9372-3D71E1B2ED0B}" type="pres">
      <dgm:prSet presAssocID="{950FC1CA-5213-4CEE-B174-D37944EA67B0}" presName="sp" presStyleCnt="0"/>
      <dgm:spPr/>
    </dgm:pt>
    <dgm:pt modelId="{DF217D1C-7E3F-482B-99AD-32C96224C430}" type="pres">
      <dgm:prSet presAssocID="{CE09BB30-89DF-4D0B-9B5E-8E4EAE568259}" presName="composite" presStyleCnt="0"/>
      <dgm:spPr/>
    </dgm:pt>
    <dgm:pt modelId="{D66927F0-F669-4FBF-817E-FA07205EB26E}" type="pres">
      <dgm:prSet presAssocID="{CE09BB30-89DF-4D0B-9B5E-8E4EAE568259}" presName="parentText" presStyleLbl="alignNode1" presStyleIdx="1" presStyleCnt="4" custLinFactNeighborY="-13394">
        <dgm:presLayoutVars>
          <dgm:chMax val="1"/>
          <dgm:bulletEnabled val="1"/>
        </dgm:presLayoutVars>
      </dgm:prSet>
      <dgm:spPr/>
      <dgm:t>
        <a:bodyPr/>
        <a:lstStyle/>
        <a:p>
          <a:endParaRPr lang="es-419"/>
        </a:p>
      </dgm:t>
    </dgm:pt>
    <dgm:pt modelId="{721BF9E8-C30B-4F29-AAED-64A486AF7537}" type="pres">
      <dgm:prSet presAssocID="{CE09BB30-89DF-4D0B-9B5E-8E4EAE568259}" presName="descendantText" presStyleLbl="alignAcc1" presStyleIdx="1" presStyleCnt="4" custLinFactNeighborX="-131" custLinFactNeighborY="-19771">
        <dgm:presLayoutVars>
          <dgm:bulletEnabled val="1"/>
        </dgm:presLayoutVars>
      </dgm:prSet>
      <dgm:spPr/>
      <dgm:t>
        <a:bodyPr/>
        <a:lstStyle/>
        <a:p>
          <a:endParaRPr lang="es-ES"/>
        </a:p>
      </dgm:t>
    </dgm:pt>
    <dgm:pt modelId="{25676600-E9DE-4166-BF17-9F4125C73402}" type="pres">
      <dgm:prSet presAssocID="{FA7761C6-5847-4287-9820-ACF8A3F5A65B}" presName="sp" presStyleCnt="0"/>
      <dgm:spPr/>
    </dgm:pt>
    <dgm:pt modelId="{402413E7-4BB7-46B5-BBD2-5129E11A00C4}" type="pres">
      <dgm:prSet presAssocID="{01748B9A-DDAD-449E-89E7-D46858314FAF}" presName="composite" presStyleCnt="0"/>
      <dgm:spPr/>
    </dgm:pt>
    <dgm:pt modelId="{6AFF8D6B-FC4C-4B04-B458-1C86C6F4B439}" type="pres">
      <dgm:prSet presAssocID="{01748B9A-DDAD-449E-89E7-D46858314FAF}" presName="parentText" presStyleLbl="alignNode1" presStyleIdx="2" presStyleCnt="4" custLinFactNeighborX="-983" custLinFactNeighborY="-19957">
        <dgm:presLayoutVars>
          <dgm:chMax val="1"/>
          <dgm:bulletEnabled val="1"/>
        </dgm:presLayoutVars>
      </dgm:prSet>
      <dgm:spPr/>
      <dgm:t>
        <a:bodyPr/>
        <a:lstStyle/>
        <a:p>
          <a:endParaRPr lang="es-419"/>
        </a:p>
      </dgm:t>
    </dgm:pt>
    <dgm:pt modelId="{FD2DE793-0CB5-421D-B91A-9F0CE2B14578}" type="pres">
      <dgm:prSet presAssocID="{01748B9A-DDAD-449E-89E7-D46858314FAF}" presName="descendantText" presStyleLbl="alignAcc1" presStyleIdx="2" presStyleCnt="4" custLinFactNeighborY="-30703">
        <dgm:presLayoutVars>
          <dgm:bulletEnabled val="1"/>
        </dgm:presLayoutVars>
      </dgm:prSet>
      <dgm:spPr/>
      <dgm:t>
        <a:bodyPr/>
        <a:lstStyle/>
        <a:p>
          <a:endParaRPr lang="es-ES"/>
        </a:p>
      </dgm:t>
    </dgm:pt>
    <dgm:pt modelId="{307A7727-16ED-4295-92D5-9A785F916664}" type="pres">
      <dgm:prSet presAssocID="{086C639A-0577-4A5C-A7AE-5105DC281386}" presName="sp" presStyleCnt="0"/>
      <dgm:spPr/>
    </dgm:pt>
    <dgm:pt modelId="{78494F7C-3372-47D1-A2B6-432611F11567}" type="pres">
      <dgm:prSet presAssocID="{0018D673-7311-40A3-BA05-8A31DD8544D9}" presName="composite" presStyleCnt="0"/>
      <dgm:spPr/>
    </dgm:pt>
    <dgm:pt modelId="{DE5D013C-386B-4088-9912-620E7EFF9C95}" type="pres">
      <dgm:prSet presAssocID="{0018D673-7311-40A3-BA05-8A31DD8544D9}" presName="parentText" presStyleLbl="alignNode1" presStyleIdx="3" presStyleCnt="4" custLinFactNeighborX="1618" custLinFactNeighborY="-28315">
        <dgm:presLayoutVars>
          <dgm:chMax val="1"/>
          <dgm:bulletEnabled val="1"/>
        </dgm:presLayoutVars>
      </dgm:prSet>
      <dgm:spPr/>
      <dgm:t>
        <a:bodyPr/>
        <a:lstStyle/>
        <a:p>
          <a:endParaRPr lang="es-ES"/>
        </a:p>
      </dgm:t>
    </dgm:pt>
    <dgm:pt modelId="{8E330567-F7B8-43EA-BE27-85E125495189}" type="pres">
      <dgm:prSet presAssocID="{0018D673-7311-40A3-BA05-8A31DD8544D9}" presName="descendantText" presStyleLbl="alignAcc1" presStyleIdx="3" presStyleCnt="4" custScaleY="163363" custLinFactNeighborX="158" custLinFactNeighborY="-34849">
        <dgm:presLayoutVars>
          <dgm:bulletEnabled val="1"/>
        </dgm:presLayoutVars>
      </dgm:prSet>
      <dgm:spPr/>
      <dgm:t>
        <a:bodyPr/>
        <a:lstStyle/>
        <a:p>
          <a:endParaRPr lang="es-ES"/>
        </a:p>
      </dgm:t>
    </dgm:pt>
  </dgm:ptLst>
  <dgm:cxnLst>
    <dgm:cxn modelId="{86D44E4F-C1C7-445C-AD12-362238F112F0}" srcId="{C4548D4E-D81D-4805-AC39-795EB1AC343C}" destId="{01748B9A-DDAD-449E-89E7-D46858314FAF}" srcOrd="2" destOrd="0" parTransId="{E6EFD14F-CA24-4643-99C2-27B8DAA91985}" sibTransId="{086C639A-0577-4A5C-A7AE-5105DC281386}"/>
    <dgm:cxn modelId="{D3F4AEC9-272F-4E95-9C67-46D55A6811BE}" type="presOf" srcId="{0466F79C-5EED-4B17-A0C2-6B8CFE8BDA4B}" destId="{C58EABE2-210D-4515-A50C-8B45BD7746FD}" srcOrd="0" destOrd="0" presId="urn:microsoft.com/office/officeart/2005/8/layout/chevron2"/>
    <dgm:cxn modelId="{DD456110-EEBB-48B6-8F89-5E5F9345C513}" type="presOf" srcId="{61B6F6AF-6144-4470-9470-629FEEEE3890}" destId="{721BF9E8-C30B-4F29-AAED-64A486AF7537}" srcOrd="0" destOrd="0" presId="urn:microsoft.com/office/officeart/2005/8/layout/chevron2"/>
    <dgm:cxn modelId="{4BF4DCC9-C5B0-4452-89C0-7BB5F5E0D53B}" srcId="{C4548D4E-D81D-4805-AC39-795EB1AC343C}" destId="{0018D673-7311-40A3-BA05-8A31DD8544D9}" srcOrd="3" destOrd="0" parTransId="{BD925EB3-8823-4C3C-894A-5808F35EF5D6}" sibTransId="{E1445560-AEC3-4066-9949-5551094545C0}"/>
    <dgm:cxn modelId="{8AC383FA-4893-40A5-9280-C290E4845C93}" type="presOf" srcId="{0018D673-7311-40A3-BA05-8A31DD8544D9}" destId="{DE5D013C-386B-4088-9912-620E7EFF9C95}" srcOrd="0" destOrd="0" presId="urn:microsoft.com/office/officeart/2005/8/layout/chevron2"/>
    <dgm:cxn modelId="{759ABD95-F335-4BF8-A4E6-A76C0673CF55}" type="presOf" srcId="{01748B9A-DDAD-449E-89E7-D46858314FAF}" destId="{6AFF8D6B-FC4C-4B04-B458-1C86C6F4B439}" srcOrd="0" destOrd="0" presId="urn:microsoft.com/office/officeart/2005/8/layout/chevron2"/>
    <dgm:cxn modelId="{BCBD4B5E-8F42-46B6-B2FC-9B49FCB1CB61}" srcId="{CE09BB30-89DF-4D0B-9B5E-8E4EAE568259}" destId="{61B6F6AF-6144-4470-9470-629FEEEE3890}" srcOrd="0" destOrd="0" parTransId="{9CB239E0-49B8-47F2-BC12-DEB96EC4D47D}" sibTransId="{D7300228-A0FF-4E5D-BEBE-B372E731D504}"/>
    <dgm:cxn modelId="{46785E43-DDAD-4564-A9E5-9CC026289F30}" srcId="{C4548D4E-D81D-4805-AC39-795EB1AC343C}" destId="{CE09BB30-89DF-4D0B-9B5E-8E4EAE568259}" srcOrd="1" destOrd="0" parTransId="{2CB4E414-D9B3-4462-9906-B06F168193FE}" sibTransId="{FA7761C6-5847-4287-9820-ACF8A3F5A65B}"/>
    <dgm:cxn modelId="{DBA364F3-645F-4514-9427-5C8DB93033A2}" type="presOf" srcId="{A42104B5-2A3F-40C9-8CA1-48D8BC272D7B}" destId="{6F9C16A2-EA53-43A6-B96D-5DB38D5CF6E4}" srcOrd="0" destOrd="0" presId="urn:microsoft.com/office/officeart/2005/8/layout/chevron2"/>
    <dgm:cxn modelId="{A369068E-4D2F-43C5-9EB6-E3C794A1540B}" srcId="{01748B9A-DDAD-449E-89E7-D46858314FAF}" destId="{11A7F776-B7C8-4895-B42F-9CD573A76A32}" srcOrd="0" destOrd="0" parTransId="{218BDBBF-62A1-48A2-A363-371FB7A5A72B}" sibTransId="{0D2FF04A-89A1-4D81-BEA8-A3A641B4C662}"/>
    <dgm:cxn modelId="{A5F48399-46EC-4584-A7A2-73D3C9D5A38D}" srcId="{0018D673-7311-40A3-BA05-8A31DD8544D9}" destId="{5E4D8114-0205-4A4D-8A7E-28F14463E017}" srcOrd="0" destOrd="0" parTransId="{430CB382-07DD-4944-8008-8A6614E4A1E0}" sibTransId="{0C25B766-6A9A-4F9A-A0DC-A5C2BE246118}"/>
    <dgm:cxn modelId="{4E6F12EF-4820-4585-80CE-2F8890154B0D}" type="presOf" srcId="{CE09BB30-89DF-4D0B-9B5E-8E4EAE568259}" destId="{D66927F0-F669-4FBF-817E-FA07205EB26E}" srcOrd="0" destOrd="0" presId="urn:microsoft.com/office/officeart/2005/8/layout/chevron2"/>
    <dgm:cxn modelId="{6343D5C8-551A-410E-8547-78FB7BA35FCD}" type="presOf" srcId="{94EFD522-A3F6-480F-9C76-8BB0AF518D88}" destId="{8E330567-F7B8-43EA-BE27-85E125495189}" srcOrd="0" destOrd="1" presId="urn:microsoft.com/office/officeart/2005/8/layout/chevron2"/>
    <dgm:cxn modelId="{56BAB6A5-CC4A-4897-8790-3E514384540A}" srcId="{0466F79C-5EED-4B17-A0C2-6B8CFE8BDA4B}" destId="{A42104B5-2A3F-40C9-8CA1-48D8BC272D7B}" srcOrd="0" destOrd="0" parTransId="{582F5BF9-ADDD-46CE-A9C1-8B00F1AB6158}" sibTransId="{C038C347-F17C-4BE2-AF56-C16DAD26B421}"/>
    <dgm:cxn modelId="{774BE342-EEB5-4AAD-95F6-5269E1BEB535}" type="presOf" srcId="{11A7F776-B7C8-4895-B42F-9CD573A76A32}" destId="{FD2DE793-0CB5-421D-B91A-9F0CE2B14578}" srcOrd="0" destOrd="0" presId="urn:microsoft.com/office/officeart/2005/8/layout/chevron2"/>
    <dgm:cxn modelId="{9D6BFDFC-3C64-4414-9BBA-2966D792CAEB}" srcId="{C4548D4E-D81D-4805-AC39-795EB1AC343C}" destId="{0466F79C-5EED-4B17-A0C2-6B8CFE8BDA4B}" srcOrd="0" destOrd="0" parTransId="{4EBBB687-0B97-4F96-AC39-6E878EA929AB}" sibTransId="{950FC1CA-5213-4CEE-B174-D37944EA67B0}"/>
    <dgm:cxn modelId="{47200D49-3160-4C18-BBA4-C0F3F744AD3A}" type="presOf" srcId="{5E4D8114-0205-4A4D-8A7E-28F14463E017}" destId="{8E330567-F7B8-43EA-BE27-85E125495189}" srcOrd="0" destOrd="0" presId="urn:microsoft.com/office/officeart/2005/8/layout/chevron2"/>
    <dgm:cxn modelId="{046434CD-5F17-4210-B137-22C45691041B}" type="presOf" srcId="{C4548D4E-D81D-4805-AC39-795EB1AC343C}" destId="{AEABC53E-7FFB-4C3E-BF9C-E803065F4519}" srcOrd="0" destOrd="0" presId="urn:microsoft.com/office/officeart/2005/8/layout/chevron2"/>
    <dgm:cxn modelId="{540EF923-1972-46CD-8EC8-53C1349BAB40}" srcId="{0018D673-7311-40A3-BA05-8A31DD8544D9}" destId="{94EFD522-A3F6-480F-9C76-8BB0AF518D88}" srcOrd="1" destOrd="0" parTransId="{9A0430D3-367E-49C7-B8C3-C867A1F1C09C}" sibTransId="{FAB30DAF-34B3-4092-8334-5AEC2656529E}"/>
    <dgm:cxn modelId="{F1E3232A-C556-425A-846E-720AF52D0FE5}" type="presParOf" srcId="{AEABC53E-7FFB-4C3E-BF9C-E803065F4519}" destId="{5C6FAC18-E79B-478D-8EFE-82B68D6E9338}" srcOrd="0" destOrd="0" presId="urn:microsoft.com/office/officeart/2005/8/layout/chevron2"/>
    <dgm:cxn modelId="{49A6337B-1453-4F03-85B6-43BF307099A3}" type="presParOf" srcId="{5C6FAC18-E79B-478D-8EFE-82B68D6E9338}" destId="{C58EABE2-210D-4515-A50C-8B45BD7746FD}" srcOrd="0" destOrd="0" presId="urn:microsoft.com/office/officeart/2005/8/layout/chevron2"/>
    <dgm:cxn modelId="{A1F76B04-D100-457F-8846-4C0FE47B6833}" type="presParOf" srcId="{5C6FAC18-E79B-478D-8EFE-82B68D6E9338}" destId="{6F9C16A2-EA53-43A6-B96D-5DB38D5CF6E4}" srcOrd="1" destOrd="0" presId="urn:microsoft.com/office/officeart/2005/8/layout/chevron2"/>
    <dgm:cxn modelId="{B921AD7B-9BD7-40DC-A632-5088B125AF71}" type="presParOf" srcId="{AEABC53E-7FFB-4C3E-BF9C-E803065F4519}" destId="{F2DA7D84-7B89-4D2D-9372-3D71E1B2ED0B}" srcOrd="1" destOrd="0" presId="urn:microsoft.com/office/officeart/2005/8/layout/chevron2"/>
    <dgm:cxn modelId="{594D49C5-CAED-4D61-8EBE-88B6136375B1}" type="presParOf" srcId="{AEABC53E-7FFB-4C3E-BF9C-E803065F4519}" destId="{DF217D1C-7E3F-482B-99AD-32C96224C430}" srcOrd="2" destOrd="0" presId="urn:microsoft.com/office/officeart/2005/8/layout/chevron2"/>
    <dgm:cxn modelId="{DEAF1510-86B9-4296-AD2A-272EF1A8DE1B}" type="presParOf" srcId="{DF217D1C-7E3F-482B-99AD-32C96224C430}" destId="{D66927F0-F669-4FBF-817E-FA07205EB26E}" srcOrd="0" destOrd="0" presId="urn:microsoft.com/office/officeart/2005/8/layout/chevron2"/>
    <dgm:cxn modelId="{0EDB7089-4A41-4DF0-AF74-0157248A7A9E}" type="presParOf" srcId="{DF217D1C-7E3F-482B-99AD-32C96224C430}" destId="{721BF9E8-C30B-4F29-AAED-64A486AF7537}" srcOrd="1" destOrd="0" presId="urn:microsoft.com/office/officeart/2005/8/layout/chevron2"/>
    <dgm:cxn modelId="{9FC291A2-C4E2-493F-A3F7-B07971539F9F}" type="presParOf" srcId="{AEABC53E-7FFB-4C3E-BF9C-E803065F4519}" destId="{25676600-E9DE-4166-BF17-9F4125C73402}" srcOrd="3" destOrd="0" presId="urn:microsoft.com/office/officeart/2005/8/layout/chevron2"/>
    <dgm:cxn modelId="{88CEF286-3962-445A-8C8E-C353F924C0A1}" type="presParOf" srcId="{AEABC53E-7FFB-4C3E-BF9C-E803065F4519}" destId="{402413E7-4BB7-46B5-BBD2-5129E11A00C4}" srcOrd="4" destOrd="0" presId="urn:microsoft.com/office/officeart/2005/8/layout/chevron2"/>
    <dgm:cxn modelId="{49D49AF5-43AF-44EB-AAD0-B52A59AF5C21}" type="presParOf" srcId="{402413E7-4BB7-46B5-BBD2-5129E11A00C4}" destId="{6AFF8D6B-FC4C-4B04-B458-1C86C6F4B439}" srcOrd="0" destOrd="0" presId="urn:microsoft.com/office/officeart/2005/8/layout/chevron2"/>
    <dgm:cxn modelId="{380B7F89-07D3-43F9-8D26-D6518DD03B0C}" type="presParOf" srcId="{402413E7-4BB7-46B5-BBD2-5129E11A00C4}" destId="{FD2DE793-0CB5-421D-B91A-9F0CE2B14578}" srcOrd="1" destOrd="0" presId="urn:microsoft.com/office/officeart/2005/8/layout/chevron2"/>
    <dgm:cxn modelId="{75D54D73-DEA0-4B47-8A57-13FE187F78A1}" type="presParOf" srcId="{AEABC53E-7FFB-4C3E-BF9C-E803065F4519}" destId="{307A7727-16ED-4295-92D5-9A785F916664}" srcOrd="5" destOrd="0" presId="urn:microsoft.com/office/officeart/2005/8/layout/chevron2"/>
    <dgm:cxn modelId="{D7012F22-4F6A-47C0-BEF0-2975FFAA714B}" type="presParOf" srcId="{AEABC53E-7FFB-4C3E-BF9C-E803065F4519}" destId="{78494F7C-3372-47D1-A2B6-432611F11567}" srcOrd="6" destOrd="0" presId="urn:microsoft.com/office/officeart/2005/8/layout/chevron2"/>
    <dgm:cxn modelId="{9115F64B-9E49-4569-8DF7-C422714F4DCB}" type="presParOf" srcId="{78494F7C-3372-47D1-A2B6-432611F11567}" destId="{DE5D013C-386B-4088-9912-620E7EFF9C95}" srcOrd="0" destOrd="0" presId="urn:microsoft.com/office/officeart/2005/8/layout/chevron2"/>
    <dgm:cxn modelId="{0778F9B4-2A6D-4F82-8DD2-1F39E497FB5D}" type="presParOf" srcId="{78494F7C-3372-47D1-A2B6-432611F11567}" destId="{8E330567-F7B8-43EA-BE27-85E12549518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8D076-3685-4138-9B2D-E18274C6E2B9}"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ES"/>
        </a:p>
      </dgm:t>
    </dgm:pt>
    <dgm:pt modelId="{FC4FC98A-6F5D-4409-B582-CE38D33BC0C6}">
      <dgm:prSet phldrT="[Texto]"/>
      <dgm:spPr/>
      <dgm:t>
        <a:bodyPr/>
        <a:lstStyle/>
        <a:p>
          <a:r>
            <a:rPr lang="es-ES" b="1" dirty="0" smtClean="0">
              <a:solidFill>
                <a:schemeClr val="tx1"/>
              </a:solidFill>
            </a:rPr>
            <a:t>APHIS auditará el cumplimiento del protocolo en la regiones acreditadas</a:t>
          </a:r>
          <a:endParaRPr lang="es-ES" b="1" dirty="0">
            <a:solidFill>
              <a:schemeClr val="tx1"/>
            </a:solidFill>
          </a:endParaRPr>
        </a:p>
      </dgm:t>
    </dgm:pt>
    <dgm:pt modelId="{3F3CFBD3-615F-4A55-96E9-F51794957277}" type="parTrans" cxnId="{EA976027-E67D-456D-B77D-1810D4B777AF}">
      <dgm:prSet/>
      <dgm:spPr/>
      <dgm:t>
        <a:bodyPr/>
        <a:lstStyle/>
        <a:p>
          <a:endParaRPr lang="es-ES">
            <a:solidFill>
              <a:schemeClr val="tx1">
                <a:lumMod val="95000"/>
                <a:lumOff val="5000"/>
              </a:schemeClr>
            </a:solidFill>
          </a:endParaRPr>
        </a:p>
      </dgm:t>
    </dgm:pt>
    <dgm:pt modelId="{821E510C-ED36-4334-AA57-F8947C93E900}" type="sibTrans" cxnId="{EA976027-E67D-456D-B77D-1810D4B777AF}">
      <dgm:prSet/>
      <dgm:spPr/>
      <dgm:t>
        <a:bodyPr/>
        <a:lstStyle/>
        <a:p>
          <a:endParaRPr lang="es-ES">
            <a:solidFill>
              <a:schemeClr val="tx1">
                <a:lumMod val="95000"/>
                <a:lumOff val="5000"/>
              </a:schemeClr>
            </a:solidFill>
          </a:endParaRPr>
        </a:p>
      </dgm:t>
    </dgm:pt>
    <dgm:pt modelId="{0EF85761-0D58-4A3B-912D-60595123BEC3}">
      <dgm:prSet phldrT="[Texto]"/>
      <dgm:spPr/>
      <dgm:t>
        <a:bodyPr/>
        <a:lstStyle/>
        <a:p>
          <a:r>
            <a:rPr lang="es-ES" b="1" dirty="0" smtClean="0">
              <a:solidFill>
                <a:schemeClr val="tx1"/>
              </a:solidFill>
            </a:rPr>
            <a:t>Verificará que el lote fue probado antes del traslado</a:t>
          </a:r>
          <a:endParaRPr lang="es-ES" b="1" dirty="0">
            <a:solidFill>
              <a:schemeClr val="tx1"/>
            </a:solidFill>
          </a:endParaRPr>
        </a:p>
      </dgm:t>
    </dgm:pt>
    <dgm:pt modelId="{E9B3DB24-0516-4F2E-A2FE-CA86310F74A4}" type="parTrans" cxnId="{9E723F81-3653-480B-B359-4654FDBC494D}">
      <dgm:prSet/>
      <dgm:spPr/>
      <dgm:t>
        <a:bodyPr/>
        <a:lstStyle/>
        <a:p>
          <a:endParaRPr lang="es-ES">
            <a:solidFill>
              <a:schemeClr val="tx1">
                <a:lumMod val="95000"/>
                <a:lumOff val="5000"/>
              </a:schemeClr>
            </a:solidFill>
          </a:endParaRPr>
        </a:p>
      </dgm:t>
    </dgm:pt>
    <dgm:pt modelId="{025623C4-7037-4245-A4E5-94AFE05C806F}" type="sibTrans" cxnId="{9E723F81-3653-480B-B359-4654FDBC494D}">
      <dgm:prSet/>
      <dgm:spPr/>
      <dgm:t>
        <a:bodyPr/>
        <a:lstStyle/>
        <a:p>
          <a:endParaRPr lang="es-ES">
            <a:solidFill>
              <a:schemeClr val="tx1">
                <a:lumMod val="95000"/>
                <a:lumOff val="5000"/>
              </a:schemeClr>
            </a:solidFill>
          </a:endParaRPr>
        </a:p>
      </dgm:t>
    </dgm:pt>
    <dgm:pt modelId="{8D83A76B-947B-4BBF-A0D2-09CFE3D11F37}">
      <dgm:prSet phldrT="[Texto]"/>
      <dgm:spPr/>
      <dgm:t>
        <a:bodyPr/>
        <a:lstStyle/>
        <a:p>
          <a:r>
            <a:rPr lang="es-ES" b="1" dirty="0" smtClean="0">
              <a:solidFill>
                <a:schemeClr val="tx1"/>
              </a:solidFill>
            </a:rPr>
            <a:t>Puesto en cuarentena y probado 60 días después de su llegada</a:t>
          </a:r>
          <a:endParaRPr lang="es-ES" b="1" dirty="0">
            <a:solidFill>
              <a:schemeClr val="tx1"/>
            </a:solidFill>
          </a:endParaRPr>
        </a:p>
      </dgm:t>
    </dgm:pt>
    <dgm:pt modelId="{F2D35B84-18A7-47CE-8C11-E21D53DE2245}" type="parTrans" cxnId="{7BEC9530-6647-4D48-8E79-F154B5A86920}">
      <dgm:prSet/>
      <dgm:spPr/>
      <dgm:t>
        <a:bodyPr/>
        <a:lstStyle/>
        <a:p>
          <a:endParaRPr lang="es-ES">
            <a:solidFill>
              <a:schemeClr val="tx1">
                <a:lumMod val="95000"/>
                <a:lumOff val="5000"/>
              </a:schemeClr>
            </a:solidFill>
          </a:endParaRPr>
        </a:p>
      </dgm:t>
    </dgm:pt>
    <dgm:pt modelId="{61631C46-428E-4923-837B-35FD3A157AAB}" type="sibTrans" cxnId="{7BEC9530-6647-4D48-8E79-F154B5A86920}">
      <dgm:prSet/>
      <dgm:spPr/>
      <dgm:t>
        <a:bodyPr/>
        <a:lstStyle/>
        <a:p>
          <a:endParaRPr lang="es-ES">
            <a:solidFill>
              <a:schemeClr val="tx1">
                <a:lumMod val="95000"/>
                <a:lumOff val="5000"/>
              </a:schemeClr>
            </a:solidFill>
          </a:endParaRPr>
        </a:p>
      </dgm:t>
    </dgm:pt>
    <dgm:pt modelId="{2DF55956-99A4-4C72-804E-54DD3782CE8E}">
      <dgm:prSet phldrT="[Texto]"/>
      <dgm:spPr/>
      <dgm:t>
        <a:bodyPr/>
        <a:lstStyle/>
        <a:p>
          <a:r>
            <a:rPr lang="es-ES" b="1" dirty="0" smtClean="0">
              <a:solidFill>
                <a:schemeClr val="tx1"/>
              </a:solidFill>
            </a:rPr>
            <a:t>REEMO se haya actualizado para evitar su exportación </a:t>
          </a:r>
          <a:endParaRPr lang="es-ES" b="1" dirty="0">
            <a:solidFill>
              <a:schemeClr val="tx1"/>
            </a:solidFill>
          </a:endParaRPr>
        </a:p>
      </dgm:t>
    </dgm:pt>
    <dgm:pt modelId="{AD479E39-C14F-44F0-8876-BAEC6987D1E1}" type="parTrans" cxnId="{550DD9F4-FDE7-4B75-A7DE-4AD548A89D65}">
      <dgm:prSet/>
      <dgm:spPr/>
      <dgm:t>
        <a:bodyPr/>
        <a:lstStyle/>
        <a:p>
          <a:endParaRPr lang="es-ES">
            <a:solidFill>
              <a:schemeClr val="tx1">
                <a:lumMod val="95000"/>
                <a:lumOff val="5000"/>
              </a:schemeClr>
            </a:solidFill>
          </a:endParaRPr>
        </a:p>
      </dgm:t>
    </dgm:pt>
    <dgm:pt modelId="{E0EED018-27CF-4201-A3A1-1715E5BEECFD}" type="sibTrans" cxnId="{550DD9F4-FDE7-4B75-A7DE-4AD548A89D65}">
      <dgm:prSet/>
      <dgm:spPr/>
      <dgm:t>
        <a:bodyPr/>
        <a:lstStyle/>
        <a:p>
          <a:endParaRPr lang="es-ES">
            <a:solidFill>
              <a:schemeClr val="tx1">
                <a:lumMod val="95000"/>
                <a:lumOff val="5000"/>
              </a:schemeClr>
            </a:solidFill>
          </a:endParaRPr>
        </a:p>
      </dgm:t>
    </dgm:pt>
    <dgm:pt modelId="{6793B95F-E428-474D-9315-303D6639A9F3}">
      <dgm:prSet phldrT="[Texto]"/>
      <dgm:spPr/>
      <dgm:t>
        <a:bodyPr/>
        <a:lstStyle/>
        <a:p>
          <a:r>
            <a:rPr lang="es-ES" b="1" dirty="0" smtClean="0">
              <a:solidFill>
                <a:schemeClr val="tx1"/>
              </a:solidFill>
            </a:rPr>
            <a:t>Las regiones que cumplan con menos del 95% de este protocolo serán degradadas</a:t>
          </a:r>
          <a:endParaRPr lang="es-ES" b="1" dirty="0">
            <a:solidFill>
              <a:schemeClr val="tx1"/>
            </a:solidFill>
          </a:endParaRPr>
        </a:p>
      </dgm:t>
    </dgm:pt>
    <dgm:pt modelId="{558C25A9-3386-4A42-B751-F910BA2AEF01}" type="parTrans" cxnId="{2DD349D6-BC89-4CE7-9A1C-122DCA155F97}">
      <dgm:prSet/>
      <dgm:spPr/>
      <dgm:t>
        <a:bodyPr/>
        <a:lstStyle/>
        <a:p>
          <a:endParaRPr lang="es-ES">
            <a:solidFill>
              <a:schemeClr val="tx1">
                <a:lumMod val="95000"/>
                <a:lumOff val="5000"/>
              </a:schemeClr>
            </a:solidFill>
          </a:endParaRPr>
        </a:p>
      </dgm:t>
    </dgm:pt>
    <dgm:pt modelId="{2E803BA1-104F-4EE3-8A1E-55A29C49F6DD}" type="sibTrans" cxnId="{2DD349D6-BC89-4CE7-9A1C-122DCA155F97}">
      <dgm:prSet/>
      <dgm:spPr/>
      <dgm:t>
        <a:bodyPr/>
        <a:lstStyle/>
        <a:p>
          <a:endParaRPr lang="es-ES">
            <a:solidFill>
              <a:schemeClr val="tx1">
                <a:lumMod val="95000"/>
                <a:lumOff val="5000"/>
              </a:schemeClr>
            </a:solidFill>
          </a:endParaRPr>
        </a:p>
      </dgm:t>
    </dgm:pt>
    <dgm:pt modelId="{768E2C68-4872-4B9D-A096-451C9D7589A1}">
      <dgm:prSet phldrT="[Texto]"/>
      <dgm:spPr/>
      <dgm:t>
        <a:bodyPr/>
        <a:lstStyle/>
        <a:p>
          <a:r>
            <a:rPr lang="es-ES" b="1" dirty="0" smtClean="0">
              <a:solidFill>
                <a:schemeClr val="tx1"/>
              </a:solidFill>
            </a:rPr>
            <a:t>Estas auditorias se llevaran acabo en la revisiones de TB o revisiones especificas para este tema </a:t>
          </a:r>
          <a:endParaRPr lang="es-ES" b="1" dirty="0">
            <a:solidFill>
              <a:schemeClr val="tx1"/>
            </a:solidFill>
          </a:endParaRPr>
        </a:p>
      </dgm:t>
    </dgm:pt>
    <dgm:pt modelId="{00A01076-D376-4EC7-9780-0D461713337C}" type="parTrans" cxnId="{DBE851BE-6E3B-459A-BA1D-49DDA82BE404}">
      <dgm:prSet/>
      <dgm:spPr/>
      <dgm:t>
        <a:bodyPr/>
        <a:lstStyle/>
        <a:p>
          <a:endParaRPr lang="es-ES">
            <a:solidFill>
              <a:schemeClr val="tx1">
                <a:lumMod val="95000"/>
                <a:lumOff val="5000"/>
              </a:schemeClr>
            </a:solidFill>
          </a:endParaRPr>
        </a:p>
      </dgm:t>
    </dgm:pt>
    <dgm:pt modelId="{647B441B-466B-4075-BFDD-88317FC49738}" type="sibTrans" cxnId="{DBE851BE-6E3B-459A-BA1D-49DDA82BE404}">
      <dgm:prSet/>
      <dgm:spPr/>
      <dgm:t>
        <a:bodyPr/>
        <a:lstStyle/>
        <a:p>
          <a:endParaRPr lang="es-ES">
            <a:solidFill>
              <a:schemeClr val="tx1">
                <a:lumMod val="95000"/>
                <a:lumOff val="5000"/>
              </a:schemeClr>
            </a:solidFill>
          </a:endParaRPr>
        </a:p>
      </dgm:t>
    </dgm:pt>
    <dgm:pt modelId="{2729E209-C436-4BE6-9C44-CAD2842BC7D2}" type="pres">
      <dgm:prSet presAssocID="{14A8D076-3685-4138-9B2D-E18274C6E2B9}" presName="Name0" presStyleCnt="0">
        <dgm:presLayoutVars>
          <dgm:dir/>
          <dgm:resizeHandles val="exact"/>
        </dgm:presLayoutVars>
      </dgm:prSet>
      <dgm:spPr/>
      <dgm:t>
        <a:bodyPr/>
        <a:lstStyle/>
        <a:p>
          <a:endParaRPr lang="es-419"/>
        </a:p>
      </dgm:t>
    </dgm:pt>
    <dgm:pt modelId="{B99B286D-18ED-413E-B53E-9E090012F6DF}" type="pres">
      <dgm:prSet presAssocID="{14A8D076-3685-4138-9B2D-E18274C6E2B9}" presName="cycle" presStyleCnt="0"/>
      <dgm:spPr/>
    </dgm:pt>
    <dgm:pt modelId="{1C2C7B08-6526-438B-998B-5C3891968FCF}" type="pres">
      <dgm:prSet presAssocID="{FC4FC98A-6F5D-4409-B582-CE38D33BC0C6}" presName="nodeFirstNode" presStyleLbl="node1" presStyleIdx="0" presStyleCnt="6">
        <dgm:presLayoutVars>
          <dgm:bulletEnabled val="1"/>
        </dgm:presLayoutVars>
      </dgm:prSet>
      <dgm:spPr/>
      <dgm:t>
        <a:bodyPr/>
        <a:lstStyle/>
        <a:p>
          <a:endParaRPr lang="es-419"/>
        </a:p>
      </dgm:t>
    </dgm:pt>
    <dgm:pt modelId="{9BCCB94D-6FE2-4AEC-BD61-D9DDC15F05B7}" type="pres">
      <dgm:prSet presAssocID="{821E510C-ED36-4334-AA57-F8947C93E900}" presName="sibTransFirstNode" presStyleLbl="bgShp" presStyleIdx="0" presStyleCnt="1"/>
      <dgm:spPr/>
      <dgm:t>
        <a:bodyPr/>
        <a:lstStyle/>
        <a:p>
          <a:endParaRPr lang="es-419"/>
        </a:p>
      </dgm:t>
    </dgm:pt>
    <dgm:pt modelId="{48EF8868-627B-4712-9ACD-07ABA943A86F}" type="pres">
      <dgm:prSet presAssocID="{0EF85761-0D58-4A3B-912D-60595123BEC3}" presName="nodeFollowingNodes" presStyleLbl="node1" presStyleIdx="1" presStyleCnt="6">
        <dgm:presLayoutVars>
          <dgm:bulletEnabled val="1"/>
        </dgm:presLayoutVars>
      </dgm:prSet>
      <dgm:spPr/>
      <dgm:t>
        <a:bodyPr/>
        <a:lstStyle/>
        <a:p>
          <a:endParaRPr lang="es-419"/>
        </a:p>
      </dgm:t>
    </dgm:pt>
    <dgm:pt modelId="{1A23D080-CCD1-4A83-9C8F-06925CEF24B8}" type="pres">
      <dgm:prSet presAssocID="{8D83A76B-947B-4BBF-A0D2-09CFE3D11F37}" presName="nodeFollowingNodes" presStyleLbl="node1" presStyleIdx="2" presStyleCnt="6" custScaleY="96717" custRadScaleRad="102763" custRadScaleInc="-6208">
        <dgm:presLayoutVars>
          <dgm:bulletEnabled val="1"/>
        </dgm:presLayoutVars>
      </dgm:prSet>
      <dgm:spPr/>
      <dgm:t>
        <a:bodyPr/>
        <a:lstStyle/>
        <a:p>
          <a:endParaRPr lang="es-419"/>
        </a:p>
      </dgm:t>
    </dgm:pt>
    <dgm:pt modelId="{3491E3C3-4226-40A5-8A68-ADCBAD668C5B}" type="pres">
      <dgm:prSet presAssocID="{2DF55956-99A4-4C72-804E-54DD3782CE8E}" presName="nodeFollowingNodes" presStyleLbl="node1" presStyleIdx="3" presStyleCnt="6">
        <dgm:presLayoutVars>
          <dgm:bulletEnabled val="1"/>
        </dgm:presLayoutVars>
      </dgm:prSet>
      <dgm:spPr/>
      <dgm:t>
        <a:bodyPr/>
        <a:lstStyle/>
        <a:p>
          <a:endParaRPr lang="es-419"/>
        </a:p>
      </dgm:t>
    </dgm:pt>
    <dgm:pt modelId="{46178F2B-B289-4EA8-A8F2-02555DE7988E}" type="pres">
      <dgm:prSet presAssocID="{6793B95F-E428-474D-9315-303D6639A9F3}" presName="nodeFollowingNodes" presStyleLbl="node1" presStyleIdx="4" presStyleCnt="6" custRadScaleRad="107395" custRadScaleInc="10298">
        <dgm:presLayoutVars>
          <dgm:bulletEnabled val="1"/>
        </dgm:presLayoutVars>
      </dgm:prSet>
      <dgm:spPr/>
      <dgm:t>
        <a:bodyPr/>
        <a:lstStyle/>
        <a:p>
          <a:endParaRPr lang="es-419"/>
        </a:p>
      </dgm:t>
    </dgm:pt>
    <dgm:pt modelId="{41DD34CC-DC5F-4553-8F23-988AE71BCFAD}" type="pres">
      <dgm:prSet presAssocID="{768E2C68-4872-4B9D-A096-451C9D7589A1}" presName="nodeFollowingNodes" presStyleLbl="node1" presStyleIdx="5" presStyleCnt="6" custScaleY="118008" custRadScaleRad="110198" custRadScaleInc="-14799">
        <dgm:presLayoutVars>
          <dgm:bulletEnabled val="1"/>
        </dgm:presLayoutVars>
      </dgm:prSet>
      <dgm:spPr/>
      <dgm:t>
        <a:bodyPr/>
        <a:lstStyle/>
        <a:p>
          <a:endParaRPr lang="es-ES"/>
        </a:p>
      </dgm:t>
    </dgm:pt>
  </dgm:ptLst>
  <dgm:cxnLst>
    <dgm:cxn modelId="{298243F4-2DFF-48AA-B2CC-7C9D3EF569F7}" type="presOf" srcId="{6793B95F-E428-474D-9315-303D6639A9F3}" destId="{46178F2B-B289-4EA8-A8F2-02555DE7988E}" srcOrd="0" destOrd="0" presId="urn:microsoft.com/office/officeart/2005/8/layout/cycle3"/>
    <dgm:cxn modelId="{7BEC9530-6647-4D48-8E79-F154B5A86920}" srcId="{14A8D076-3685-4138-9B2D-E18274C6E2B9}" destId="{8D83A76B-947B-4BBF-A0D2-09CFE3D11F37}" srcOrd="2" destOrd="0" parTransId="{F2D35B84-18A7-47CE-8C11-E21D53DE2245}" sibTransId="{61631C46-428E-4923-837B-35FD3A157AAB}"/>
    <dgm:cxn modelId="{D56D299E-3E47-46FB-A7BE-D2CC6EA69EEE}" type="presOf" srcId="{0EF85761-0D58-4A3B-912D-60595123BEC3}" destId="{48EF8868-627B-4712-9ACD-07ABA943A86F}" srcOrd="0" destOrd="0" presId="urn:microsoft.com/office/officeart/2005/8/layout/cycle3"/>
    <dgm:cxn modelId="{EA976027-E67D-456D-B77D-1810D4B777AF}" srcId="{14A8D076-3685-4138-9B2D-E18274C6E2B9}" destId="{FC4FC98A-6F5D-4409-B582-CE38D33BC0C6}" srcOrd="0" destOrd="0" parTransId="{3F3CFBD3-615F-4A55-96E9-F51794957277}" sibTransId="{821E510C-ED36-4334-AA57-F8947C93E900}"/>
    <dgm:cxn modelId="{D81F885A-B3F9-4C1A-9F89-DD0BDA9F64F9}" type="presOf" srcId="{768E2C68-4872-4B9D-A096-451C9D7589A1}" destId="{41DD34CC-DC5F-4553-8F23-988AE71BCFAD}" srcOrd="0" destOrd="0" presId="urn:microsoft.com/office/officeart/2005/8/layout/cycle3"/>
    <dgm:cxn modelId="{3048BA0E-3CED-44DA-80E9-A8E0BCFBFA7A}" type="presOf" srcId="{8D83A76B-947B-4BBF-A0D2-09CFE3D11F37}" destId="{1A23D080-CCD1-4A83-9C8F-06925CEF24B8}" srcOrd="0" destOrd="0" presId="urn:microsoft.com/office/officeart/2005/8/layout/cycle3"/>
    <dgm:cxn modelId="{DBE851BE-6E3B-459A-BA1D-49DDA82BE404}" srcId="{14A8D076-3685-4138-9B2D-E18274C6E2B9}" destId="{768E2C68-4872-4B9D-A096-451C9D7589A1}" srcOrd="5" destOrd="0" parTransId="{00A01076-D376-4EC7-9780-0D461713337C}" sibTransId="{647B441B-466B-4075-BFDD-88317FC49738}"/>
    <dgm:cxn modelId="{50BF3FA4-F990-4855-AB47-FC5E33692EF7}" type="presOf" srcId="{FC4FC98A-6F5D-4409-B582-CE38D33BC0C6}" destId="{1C2C7B08-6526-438B-998B-5C3891968FCF}" srcOrd="0" destOrd="0" presId="urn:microsoft.com/office/officeart/2005/8/layout/cycle3"/>
    <dgm:cxn modelId="{2DD349D6-BC89-4CE7-9A1C-122DCA155F97}" srcId="{14A8D076-3685-4138-9B2D-E18274C6E2B9}" destId="{6793B95F-E428-474D-9315-303D6639A9F3}" srcOrd="4" destOrd="0" parTransId="{558C25A9-3386-4A42-B751-F910BA2AEF01}" sibTransId="{2E803BA1-104F-4EE3-8A1E-55A29C49F6DD}"/>
    <dgm:cxn modelId="{DA82BDE5-CDDB-4210-A517-28F94C42D99F}" type="presOf" srcId="{821E510C-ED36-4334-AA57-F8947C93E900}" destId="{9BCCB94D-6FE2-4AEC-BD61-D9DDC15F05B7}" srcOrd="0" destOrd="0" presId="urn:microsoft.com/office/officeart/2005/8/layout/cycle3"/>
    <dgm:cxn modelId="{B04EA37C-0D8A-4DA9-AFBD-C24D8B724908}" type="presOf" srcId="{14A8D076-3685-4138-9B2D-E18274C6E2B9}" destId="{2729E209-C436-4BE6-9C44-CAD2842BC7D2}" srcOrd="0" destOrd="0" presId="urn:microsoft.com/office/officeart/2005/8/layout/cycle3"/>
    <dgm:cxn modelId="{9E723F81-3653-480B-B359-4654FDBC494D}" srcId="{14A8D076-3685-4138-9B2D-E18274C6E2B9}" destId="{0EF85761-0D58-4A3B-912D-60595123BEC3}" srcOrd="1" destOrd="0" parTransId="{E9B3DB24-0516-4F2E-A2FE-CA86310F74A4}" sibTransId="{025623C4-7037-4245-A4E5-94AFE05C806F}"/>
    <dgm:cxn modelId="{550DD9F4-FDE7-4B75-A7DE-4AD548A89D65}" srcId="{14A8D076-3685-4138-9B2D-E18274C6E2B9}" destId="{2DF55956-99A4-4C72-804E-54DD3782CE8E}" srcOrd="3" destOrd="0" parTransId="{AD479E39-C14F-44F0-8876-BAEC6987D1E1}" sibTransId="{E0EED018-27CF-4201-A3A1-1715E5BEECFD}"/>
    <dgm:cxn modelId="{E4069FE5-0783-40F7-B108-FDA686BC4010}" type="presOf" srcId="{2DF55956-99A4-4C72-804E-54DD3782CE8E}" destId="{3491E3C3-4226-40A5-8A68-ADCBAD668C5B}" srcOrd="0" destOrd="0" presId="urn:microsoft.com/office/officeart/2005/8/layout/cycle3"/>
    <dgm:cxn modelId="{8C67E1D8-475F-45EF-9452-53D2B706559D}" type="presParOf" srcId="{2729E209-C436-4BE6-9C44-CAD2842BC7D2}" destId="{B99B286D-18ED-413E-B53E-9E090012F6DF}" srcOrd="0" destOrd="0" presId="urn:microsoft.com/office/officeart/2005/8/layout/cycle3"/>
    <dgm:cxn modelId="{3C71018A-898D-4349-8390-2208FF52BDAF}" type="presParOf" srcId="{B99B286D-18ED-413E-B53E-9E090012F6DF}" destId="{1C2C7B08-6526-438B-998B-5C3891968FCF}" srcOrd="0" destOrd="0" presId="urn:microsoft.com/office/officeart/2005/8/layout/cycle3"/>
    <dgm:cxn modelId="{E5909D50-5642-41F2-8026-8F2EFD849E72}" type="presParOf" srcId="{B99B286D-18ED-413E-B53E-9E090012F6DF}" destId="{9BCCB94D-6FE2-4AEC-BD61-D9DDC15F05B7}" srcOrd="1" destOrd="0" presId="urn:microsoft.com/office/officeart/2005/8/layout/cycle3"/>
    <dgm:cxn modelId="{793D17E1-F24A-453B-A110-E9F715806709}" type="presParOf" srcId="{B99B286D-18ED-413E-B53E-9E090012F6DF}" destId="{48EF8868-627B-4712-9ACD-07ABA943A86F}" srcOrd="2" destOrd="0" presId="urn:microsoft.com/office/officeart/2005/8/layout/cycle3"/>
    <dgm:cxn modelId="{5D371D45-6414-48D6-8D5F-5FDBEF47CF93}" type="presParOf" srcId="{B99B286D-18ED-413E-B53E-9E090012F6DF}" destId="{1A23D080-CCD1-4A83-9C8F-06925CEF24B8}" srcOrd="3" destOrd="0" presId="urn:microsoft.com/office/officeart/2005/8/layout/cycle3"/>
    <dgm:cxn modelId="{9EC6E154-CAB2-4663-9756-853381DA0348}" type="presParOf" srcId="{B99B286D-18ED-413E-B53E-9E090012F6DF}" destId="{3491E3C3-4226-40A5-8A68-ADCBAD668C5B}" srcOrd="4" destOrd="0" presId="urn:microsoft.com/office/officeart/2005/8/layout/cycle3"/>
    <dgm:cxn modelId="{A27B2298-3A2E-451F-87DD-580F527DE290}" type="presParOf" srcId="{B99B286D-18ED-413E-B53E-9E090012F6DF}" destId="{46178F2B-B289-4EA8-A8F2-02555DE7988E}" srcOrd="5" destOrd="0" presId="urn:microsoft.com/office/officeart/2005/8/layout/cycle3"/>
    <dgm:cxn modelId="{CA404906-C40F-4584-A9CA-DF840D39CAC8}" type="presParOf" srcId="{B99B286D-18ED-413E-B53E-9E090012F6DF}" destId="{41DD34CC-DC5F-4553-8F23-988AE71BCFA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1EC0F-9E23-4C31-9F71-0300C8911E67}">
      <dsp:nvSpPr>
        <dsp:cNvPr id="0" name=""/>
        <dsp:cNvSpPr/>
      </dsp:nvSpPr>
      <dsp:spPr>
        <a:xfrm>
          <a:off x="0" y="4533626"/>
          <a:ext cx="8529740" cy="4961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El ganado solo puede ser trasladado de HLC en regiones que cuentan con estatus de TB acreditado por APHIS, o de los estados de: Baja California, Estado de México, Michoacán, Nayarit, Chiapas, Tabasco, Guerrero, Guanajuato, Jalisco y Zacatecas</a:t>
          </a:r>
          <a:endParaRPr lang="es-ES" sz="1000" b="1" kern="1200" dirty="0">
            <a:solidFill>
              <a:schemeClr val="tx1"/>
            </a:solidFill>
          </a:endParaRPr>
        </a:p>
      </dsp:txBody>
      <dsp:txXfrm>
        <a:off x="0" y="4533626"/>
        <a:ext cx="8529740" cy="496112"/>
      </dsp:txXfrm>
    </dsp:sp>
    <dsp:sp modelId="{691196FF-DB91-406E-B80C-B8B97F9C4D17}">
      <dsp:nvSpPr>
        <dsp:cNvPr id="0" name=""/>
        <dsp:cNvSpPr/>
      </dsp:nvSpPr>
      <dsp:spPr>
        <a:xfrm rot="10800000">
          <a:off x="0" y="3778047"/>
          <a:ext cx="8529740" cy="763020"/>
        </a:xfrm>
        <a:prstGeom prst="upArrowCallou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Registrar todos las compras. Si es ganado sexualmente intacto este deberá cumplir con los requisitos en el estatus Acreditado Preparatorio (Hato libre más prueba del lote).</a:t>
          </a:r>
          <a:endParaRPr lang="es-ES" sz="1000" b="1" kern="1200" dirty="0">
            <a:solidFill>
              <a:schemeClr val="tx1"/>
            </a:solidFill>
          </a:endParaRPr>
        </a:p>
      </dsp:txBody>
      <dsp:txXfrm rot="10800000">
        <a:off x="0" y="3778047"/>
        <a:ext cx="8529740" cy="495788"/>
      </dsp:txXfrm>
    </dsp:sp>
    <dsp:sp modelId="{0CA91ED8-1209-4824-849D-AE82A33D0AD5}">
      <dsp:nvSpPr>
        <dsp:cNvPr id="0" name=""/>
        <dsp:cNvSpPr/>
      </dsp:nvSpPr>
      <dsp:spPr>
        <a:xfrm rot="10800000">
          <a:off x="0" y="3022468"/>
          <a:ext cx="8529740" cy="763020"/>
        </a:xfrm>
        <a:prstGeom prst="upArrowCallou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El HLC debe someterse a una investigación epidemiológica con hallazgos y conclusiones y la aprobación del SENASICA como HLC</a:t>
          </a:r>
          <a:endParaRPr lang="es-ES" sz="1000" b="1" kern="1200" dirty="0">
            <a:solidFill>
              <a:schemeClr val="tx1"/>
            </a:solidFill>
          </a:endParaRPr>
        </a:p>
      </dsp:txBody>
      <dsp:txXfrm rot="10800000">
        <a:off x="0" y="3022468"/>
        <a:ext cx="8529740" cy="495788"/>
      </dsp:txXfrm>
    </dsp:sp>
    <dsp:sp modelId="{1452AC65-71DC-4675-B048-BA2CAB61B591}">
      <dsp:nvSpPr>
        <dsp:cNvPr id="0" name=""/>
        <dsp:cNvSpPr/>
      </dsp:nvSpPr>
      <dsp:spPr>
        <a:xfrm rot="10800000">
          <a:off x="0" y="2266889"/>
          <a:ext cx="8529740" cy="763020"/>
        </a:xfrm>
        <a:prstGeom prst="upArrowCallou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Prueba anual de los hatos adyacentes y colindantes</a:t>
          </a:r>
          <a:endParaRPr lang="es-ES" sz="1000" b="1" kern="1200" dirty="0">
            <a:solidFill>
              <a:schemeClr val="tx1"/>
            </a:solidFill>
          </a:endParaRPr>
        </a:p>
      </dsp:txBody>
      <dsp:txXfrm rot="10800000">
        <a:off x="0" y="2266889"/>
        <a:ext cx="8529740" cy="495788"/>
      </dsp:txXfrm>
    </dsp:sp>
    <dsp:sp modelId="{05C5DC7D-8883-4B33-8B27-81D3EF4E39B4}">
      <dsp:nvSpPr>
        <dsp:cNvPr id="0" name=""/>
        <dsp:cNvSpPr/>
      </dsp:nvSpPr>
      <dsp:spPr>
        <a:xfrm rot="10800000">
          <a:off x="0" y="1511310"/>
          <a:ext cx="8529740" cy="763020"/>
        </a:xfrm>
        <a:prstGeom prst="upArrowCallou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bg1"/>
              </a:solidFill>
            </a:rPr>
            <a:t>Prueba de acreditación debe ser realizada por un Médico Veterinario Oficial</a:t>
          </a:r>
          <a:endParaRPr lang="es-ES" sz="1000" b="1" kern="1200" dirty="0">
            <a:solidFill>
              <a:schemeClr val="bg1"/>
            </a:solidFill>
          </a:endParaRPr>
        </a:p>
      </dsp:txBody>
      <dsp:txXfrm rot="10800000">
        <a:off x="0" y="1511310"/>
        <a:ext cx="8529740" cy="495788"/>
      </dsp:txXfrm>
    </dsp:sp>
    <dsp:sp modelId="{2F0AE7EF-9E55-40F7-A2A4-CB57276F0EA0}">
      <dsp:nvSpPr>
        <dsp:cNvPr id="0" name=""/>
        <dsp:cNvSpPr/>
      </dsp:nvSpPr>
      <dsp:spPr>
        <a:xfrm rot="10800000">
          <a:off x="0" y="755731"/>
          <a:ext cx="8529740" cy="763020"/>
        </a:xfrm>
        <a:prstGeom prst="upArrowCallou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El 100% del ganado </a:t>
          </a:r>
          <a:r>
            <a:rPr lang="es-ES" sz="1200" b="1" kern="1200" dirty="0" err="1" smtClean="0">
              <a:solidFill>
                <a:schemeClr val="bg1"/>
              </a:solidFill>
            </a:rPr>
            <a:t>aretado</a:t>
          </a:r>
          <a:r>
            <a:rPr lang="es-ES" sz="1200" b="1" kern="1200" dirty="0" smtClean="0">
              <a:solidFill>
                <a:schemeClr val="bg1"/>
              </a:solidFill>
            </a:rPr>
            <a:t> con SINIIGA</a:t>
          </a:r>
          <a:endParaRPr lang="es-ES" sz="1200" b="1" kern="1200" dirty="0">
            <a:solidFill>
              <a:schemeClr val="bg1"/>
            </a:solidFill>
          </a:endParaRPr>
        </a:p>
      </dsp:txBody>
      <dsp:txXfrm rot="10800000">
        <a:off x="0" y="755731"/>
        <a:ext cx="8529740" cy="495788"/>
      </dsp:txXfrm>
    </dsp:sp>
    <dsp:sp modelId="{7068C448-8C56-4B45-AD36-54EAED766B88}">
      <dsp:nvSpPr>
        <dsp:cNvPr id="0" name=""/>
        <dsp:cNvSpPr/>
      </dsp:nvSpPr>
      <dsp:spPr>
        <a:xfrm rot="10800000">
          <a:off x="0" y="152"/>
          <a:ext cx="8529740" cy="763020"/>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bg1"/>
              </a:solidFill>
            </a:rPr>
            <a:t>Tener HL por 24 meses y si se tuvo antecedentes de cuarentena esta debe ser por lo menos 5 años</a:t>
          </a:r>
          <a:endParaRPr lang="es-ES" sz="1200" b="1" kern="1200" dirty="0">
            <a:solidFill>
              <a:schemeClr val="bg1"/>
            </a:solidFill>
          </a:endParaRPr>
        </a:p>
      </dsp:txBody>
      <dsp:txXfrm rot="10800000">
        <a:off x="0" y="152"/>
        <a:ext cx="8529740" cy="495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1883-A10D-49FA-81DA-65B3089AB2C0}">
      <dsp:nvSpPr>
        <dsp:cNvPr id="0" name=""/>
        <dsp:cNvSpPr/>
      </dsp:nvSpPr>
      <dsp:spPr>
        <a:xfrm rot="16200000">
          <a:off x="-1486608" y="1494578"/>
          <a:ext cx="4459960" cy="1470802"/>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Los propietarios deben presentar una solicitud por escrito al SENASICA, incluyendo información detallada sobre el lote de ganado que se trasladará</a:t>
          </a:r>
          <a:endParaRPr lang="es-ES" sz="1200" b="1" kern="1200" dirty="0">
            <a:solidFill>
              <a:schemeClr val="tx1"/>
            </a:solidFill>
          </a:endParaRPr>
        </a:p>
      </dsp:txBody>
      <dsp:txXfrm rot="5400000">
        <a:off x="7971" y="891991"/>
        <a:ext cx="1470802" cy="2675976"/>
      </dsp:txXfrm>
    </dsp:sp>
    <dsp:sp modelId="{6D3E2C14-6781-4C92-A971-7CB2283CF881}">
      <dsp:nvSpPr>
        <dsp:cNvPr id="0" name=""/>
        <dsp:cNvSpPr/>
      </dsp:nvSpPr>
      <dsp:spPr>
        <a:xfrm rot="16200000">
          <a:off x="94503" y="1494578"/>
          <a:ext cx="4459960" cy="1470802"/>
        </a:xfrm>
        <a:prstGeom prst="flowChartManualOperation">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Todos los animales deben pertenecer al HLC</a:t>
          </a:r>
          <a:endParaRPr lang="es-ES" sz="1200" b="1" kern="1200" dirty="0">
            <a:solidFill>
              <a:schemeClr val="tx1"/>
            </a:solidFill>
          </a:endParaRPr>
        </a:p>
      </dsp:txBody>
      <dsp:txXfrm rot="5400000">
        <a:off x="1589082" y="891991"/>
        <a:ext cx="1470802" cy="2675976"/>
      </dsp:txXfrm>
    </dsp:sp>
    <dsp:sp modelId="{EA5426B9-4080-42DD-91E8-36B1E3098129}">
      <dsp:nvSpPr>
        <dsp:cNvPr id="0" name=""/>
        <dsp:cNvSpPr/>
      </dsp:nvSpPr>
      <dsp:spPr>
        <a:xfrm rot="16200000">
          <a:off x="1675616" y="1494578"/>
          <a:ext cx="4459960" cy="1470802"/>
        </a:xfrm>
        <a:prstGeom prst="flowChartManualOperati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Los lotes deberán movilizarse en vehículos </a:t>
          </a:r>
          <a:r>
            <a:rPr lang="es-ES" sz="1200" b="1" kern="1200" dirty="0" err="1" smtClean="0">
              <a:solidFill>
                <a:schemeClr val="tx1"/>
              </a:solidFill>
            </a:rPr>
            <a:t>flejados</a:t>
          </a:r>
          <a:r>
            <a:rPr lang="es-ES" sz="1200" b="1" kern="1200" dirty="0" smtClean="0">
              <a:solidFill>
                <a:schemeClr val="tx1"/>
              </a:solidFill>
            </a:rPr>
            <a:t>.</a:t>
          </a:r>
          <a:endParaRPr lang="es-ES" sz="1200" b="1" kern="1200" dirty="0">
            <a:solidFill>
              <a:schemeClr val="tx1"/>
            </a:solidFill>
          </a:endParaRPr>
        </a:p>
      </dsp:txBody>
      <dsp:txXfrm rot="5400000">
        <a:off x="3170195" y="891991"/>
        <a:ext cx="1470802" cy="2675976"/>
      </dsp:txXfrm>
    </dsp:sp>
    <dsp:sp modelId="{7F9A75CA-D254-409C-90F0-382C6A24033E}">
      <dsp:nvSpPr>
        <dsp:cNvPr id="0" name=""/>
        <dsp:cNvSpPr/>
      </dsp:nvSpPr>
      <dsp:spPr>
        <a:xfrm rot="16200000">
          <a:off x="3256729" y="1494578"/>
          <a:ext cx="4459960" cy="1470802"/>
        </a:xfrm>
        <a:prstGeom prst="flowChartManualOperati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La totalidad de los animales deberán estar identificados con arete SINIIGA y este deberá estar bloqueado en SINIIGA y REEMO para la exportación a los Estados Unidos.</a:t>
          </a:r>
          <a:endParaRPr lang="es-ES" sz="1200" b="1" kern="1200" dirty="0">
            <a:solidFill>
              <a:schemeClr val="tx1"/>
            </a:solidFill>
          </a:endParaRPr>
        </a:p>
      </dsp:txBody>
      <dsp:txXfrm rot="5400000">
        <a:off x="4751308" y="891991"/>
        <a:ext cx="1470802" cy="2675976"/>
      </dsp:txXfrm>
    </dsp:sp>
    <dsp:sp modelId="{CFC532A9-4FF1-4ADC-9F8B-2F2B101A043F}">
      <dsp:nvSpPr>
        <dsp:cNvPr id="0" name=""/>
        <dsp:cNvSpPr/>
      </dsp:nvSpPr>
      <dsp:spPr>
        <a:xfrm rot="16200000">
          <a:off x="4837841" y="1494578"/>
          <a:ext cx="4459960" cy="1470802"/>
        </a:xfrm>
        <a:prstGeom prst="flowChartManualOperati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Todo el ganado debe ir acompañado de una guía de tránsito emitida a través de REEMO.</a:t>
          </a:r>
          <a:endParaRPr lang="es-ES" sz="1200" b="1" kern="1200" dirty="0">
            <a:solidFill>
              <a:schemeClr val="tx1"/>
            </a:solidFill>
          </a:endParaRPr>
        </a:p>
      </dsp:txBody>
      <dsp:txXfrm rot="5400000">
        <a:off x="6332420" y="891991"/>
        <a:ext cx="1470802" cy="2675976"/>
      </dsp:txXfrm>
    </dsp:sp>
    <dsp:sp modelId="{DF1D120C-FB2F-4454-B6F8-EAE138EAB3C4}">
      <dsp:nvSpPr>
        <dsp:cNvPr id="0" name=""/>
        <dsp:cNvSpPr/>
      </dsp:nvSpPr>
      <dsp:spPr>
        <a:xfrm rot="16200000">
          <a:off x="6418954" y="1494578"/>
          <a:ext cx="4459960" cy="1470802"/>
        </a:xfrm>
        <a:prstGeom prst="flowChartManualOperation">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Todos los animales a movilizar deben dar negativos a una prueba de TB 60 días anteriores a la movilización y esta debe realizarse por un Medico del SENASICA. Una prueba de hato es valida por 60 días con motivos de movilización.</a:t>
          </a:r>
          <a:endParaRPr lang="es-ES" sz="1200" b="1" kern="1200" dirty="0">
            <a:solidFill>
              <a:schemeClr val="tx1"/>
            </a:solidFill>
          </a:endParaRPr>
        </a:p>
      </dsp:txBody>
      <dsp:txXfrm rot="5400000">
        <a:off x="7913533" y="891991"/>
        <a:ext cx="1470802" cy="2675976"/>
      </dsp:txXfrm>
    </dsp:sp>
    <dsp:sp modelId="{36E1C7EE-F5FC-443D-AD0B-204CF15313DE}">
      <dsp:nvSpPr>
        <dsp:cNvPr id="0" name=""/>
        <dsp:cNvSpPr/>
      </dsp:nvSpPr>
      <dsp:spPr>
        <a:xfrm rot="16200000">
          <a:off x="8000066" y="1494578"/>
          <a:ext cx="4459960" cy="1470802"/>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9337" bIns="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El Ganado que se movilice 60 días después de la prueba de hato tendrá que ser probado nuevamente por veterinarios del SENASICA.</a:t>
          </a:r>
          <a:endParaRPr lang="es-ES" sz="1200" b="1" kern="1200" dirty="0">
            <a:solidFill>
              <a:schemeClr val="tx1"/>
            </a:solidFill>
          </a:endParaRPr>
        </a:p>
      </dsp:txBody>
      <dsp:txXfrm rot="5400000">
        <a:off x="9494645" y="891991"/>
        <a:ext cx="1470802" cy="2675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EABE2-210D-4515-A50C-8B45BD7746FD}">
      <dsp:nvSpPr>
        <dsp:cNvPr id="0" name=""/>
        <dsp:cNvSpPr/>
      </dsp:nvSpPr>
      <dsp:spPr>
        <a:xfrm rot="5400000">
          <a:off x="-201142" y="201142"/>
          <a:ext cx="1340952" cy="93866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 sz="2400" kern="1200" dirty="0"/>
        </a:p>
      </dsp:txBody>
      <dsp:txXfrm rot="-5400000">
        <a:off x="1" y="469332"/>
        <a:ext cx="938666" cy="402286"/>
      </dsp:txXfrm>
    </dsp:sp>
    <dsp:sp modelId="{6F9C16A2-EA53-43A6-B96D-5DB38D5CF6E4}">
      <dsp:nvSpPr>
        <dsp:cNvPr id="0" name=""/>
        <dsp:cNvSpPr/>
      </dsp:nvSpPr>
      <dsp:spPr>
        <a:xfrm rot="5400000">
          <a:off x="5602808" y="-4660286"/>
          <a:ext cx="871619" cy="1019990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b="1" kern="1200" dirty="0" smtClean="0">
              <a:solidFill>
                <a:schemeClr val="tx1"/>
              </a:solidFill>
            </a:rPr>
            <a:t>Los funcionarios reguladores (SENASICA, Gobierno del Estado, Comité) en las regiones que permiten el ingreso de ganado de los HLC son responsables de asegurar que se cumplan todos los requisitos de este protocolo.</a:t>
          </a:r>
          <a:endParaRPr lang="es-ES" sz="1400" b="1" kern="1200" dirty="0">
            <a:solidFill>
              <a:schemeClr val="tx1"/>
            </a:solidFill>
          </a:endParaRPr>
        </a:p>
      </dsp:txBody>
      <dsp:txXfrm rot="-5400000">
        <a:off x="938667" y="46404"/>
        <a:ext cx="10157354" cy="786521"/>
      </dsp:txXfrm>
    </dsp:sp>
    <dsp:sp modelId="{D66927F0-F669-4FBF-817E-FA07205EB26E}">
      <dsp:nvSpPr>
        <dsp:cNvPr id="0" name=""/>
        <dsp:cNvSpPr/>
      </dsp:nvSpPr>
      <dsp:spPr>
        <a:xfrm rot="5400000">
          <a:off x="-201142" y="1229157"/>
          <a:ext cx="1340952" cy="938666"/>
        </a:xfrm>
        <a:prstGeom prst="chevron">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 sz="2400" kern="1200" dirty="0"/>
        </a:p>
      </dsp:txBody>
      <dsp:txXfrm rot="-5400000">
        <a:off x="1" y="1497347"/>
        <a:ext cx="938666" cy="402286"/>
      </dsp:txXfrm>
    </dsp:sp>
    <dsp:sp modelId="{721BF9E8-C30B-4F29-AAED-64A486AF7537}">
      <dsp:nvSpPr>
        <dsp:cNvPr id="0" name=""/>
        <dsp:cNvSpPr/>
      </dsp:nvSpPr>
      <dsp:spPr>
        <a:xfrm rot="5400000">
          <a:off x="5589446" y="-3628847"/>
          <a:ext cx="871619" cy="10199903"/>
        </a:xfrm>
        <a:prstGeom prst="round2Same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b="1" kern="1200" dirty="0" smtClean="0">
              <a:solidFill>
                <a:schemeClr val="tx1"/>
              </a:solidFill>
            </a:rPr>
            <a:t>Los funcionarios reguladores son responsables de garantizar que los aretes de los animales recibidos de los HLC no estén certificadas para la exportación a los Estados Unidos y que los aretes estén bloqueados en el sistema REEMO para evitar la exportación.</a:t>
          </a:r>
          <a:endParaRPr lang="es-ES" sz="1400" b="1" kern="1200" dirty="0">
            <a:solidFill>
              <a:schemeClr val="tx1"/>
            </a:solidFill>
          </a:endParaRPr>
        </a:p>
      </dsp:txBody>
      <dsp:txXfrm rot="-5400000">
        <a:off x="925305" y="1077843"/>
        <a:ext cx="10157354" cy="786521"/>
      </dsp:txXfrm>
    </dsp:sp>
    <dsp:sp modelId="{6AFF8D6B-FC4C-4B04-B458-1C86C6F4B439}">
      <dsp:nvSpPr>
        <dsp:cNvPr id="0" name=""/>
        <dsp:cNvSpPr/>
      </dsp:nvSpPr>
      <dsp:spPr>
        <a:xfrm rot="5400000">
          <a:off x="-201142" y="2344917"/>
          <a:ext cx="1340952" cy="938666"/>
        </a:xfrm>
        <a:prstGeom prst="chevron">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ES" sz="2400" kern="1200" dirty="0"/>
        </a:p>
      </dsp:txBody>
      <dsp:txXfrm rot="-5400000">
        <a:off x="1" y="2613107"/>
        <a:ext cx="938666" cy="402286"/>
      </dsp:txXfrm>
    </dsp:sp>
    <dsp:sp modelId="{FD2DE793-0CB5-421D-B91A-9F0CE2B14578}">
      <dsp:nvSpPr>
        <dsp:cNvPr id="0" name=""/>
        <dsp:cNvSpPr/>
      </dsp:nvSpPr>
      <dsp:spPr>
        <a:xfrm rot="5400000">
          <a:off x="5602808" y="-2520366"/>
          <a:ext cx="871619" cy="10199903"/>
        </a:xfrm>
        <a:prstGeom prst="round2Same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1" kern="1200" dirty="0" smtClean="0"/>
            <a:t>Los animales deben permanecer aislados durante al menos 60 días después de su llegada deberán ser negativos a la prueba de TB al finalizar este periodo. La prueba de seguimiento debe ser realizada por un veterinario oficial del SENASICA, de Gobierno del Estado o del Comité de Fomento y Protección Pecuaria.</a:t>
          </a:r>
          <a:endParaRPr lang="es-ES" sz="1400" b="1" kern="1200" dirty="0">
            <a:solidFill>
              <a:schemeClr val="tx1"/>
            </a:solidFill>
          </a:endParaRPr>
        </a:p>
      </dsp:txBody>
      <dsp:txXfrm rot="-5400000">
        <a:off x="938667" y="2186324"/>
        <a:ext cx="10157354" cy="786521"/>
      </dsp:txXfrm>
    </dsp:sp>
    <dsp:sp modelId="{DE5D013C-386B-4088-9912-620E7EFF9C95}">
      <dsp:nvSpPr>
        <dsp:cNvPr id="0" name=""/>
        <dsp:cNvSpPr/>
      </dsp:nvSpPr>
      <dsp:spPr>
        <a:xfrm rot="5400000">
          <a:off x="-185955" y="3712748"/>
          <a:ext cx="1340952" cy="938666"/>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ES" sz="2700" kern="1200" dirty="0">
            <a:solidFill>
              <a:schemeClr val="tx1"/>
            </a:solidFill>
          </a:endParaRPr>
        </a:p>
      </dsp:txBody>
      <dsp:txXfrm rot="-5400000">
        <a:off x="15188" y="3980938"/>
        <a:ext cx="938666" cy="402286"/>
      </dsp:txXfrm>
    </dsp:sp>
    <dsp:sp modelId="{8E330567-F7B8-43EA-BE27-85E125495189}">
      <dsp:nvSpPr>
        <dsp:cNvPr id="0" name=""/>
        <dsp:cNvSpPr/>
      </dsp:nvSpPr>
      <dsp:spPr>
        <a:xfrm rot="5400000">
          <a:off x="5326666" y="-1076596"/>
          <a:ext cx="1423903" cy="10199903"/>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b="1" kern="1200" dirty="0" smtClean="0">
              <a:solidFill>
                <a:schemeClr val="tx1"/>
              </a:solidFill>
            </a:rPr>
            <a:t>Los funcionarios reguladores deben mantener un archivo por cada hato que recibe ganado de un HLC, con copias de los siguientes documentos. </a:t>
          </a:r>
          <a:endParaRPr lang="es-ES" sz="1600" b="1" kern="1200" dirty="0">
            <a:solidFill>
              <a:schemeClr val="tx1"/>
            </a:solidFill>
          </a:endParaRPr>
        </a:p>
        <a:p>
          <a:pPr marL="171450" lvl="1" indent="-171450" algn="just" defTabSz="711200">
            <a:lnSpc>
              <a:spcPct val="90000"/>
            </a:lnSpc>
            <a:spcBef>
              <a:spcPct val="0"/>
            </a:spcBef>
            <a:spcAft>
              <a:spcPct val="15000"/>
            </a:spcAft>
            <a:buChar char="••"/>
          </a:pPr>
          <a:r>
            <a:rPr lang="es-ES" sz="1600" b="1" kern="1200" dirty="0" smtClean="0"/>
            <a:t>Este expediente debe estar integrado por: a) Guía de REEMO del origen al destino. b) copia del Hato Libre Certificado de Origen c) Dictamen de prueba de movilización del lote. d) prueba de seguimiento en el destino. e) registro de visita oficial  cumplimiento del aislamiento.</a:t>
          </a:r>
          <a:endParaRPr lang="es-ES" sz="1600" b="1" kern="1200" dirty="0">
            <a:solidFill>
              <a:schemeClr val="tx1"/>
            </a:solidFill>
          </a:endParaRPr>
        </a:p>
      </dsp:txBody>
      <dsp:txXfrm rot="-5400000">
        <a:off x="938667" y="3380912"/>
        <a:ext cx="10130394" cy="1284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CB94D-6FE2-4AEC-BD61-D9DDC15F05B7}">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C7B08-6526-438B-998B-5C3891968FCF}">
      <dsp:nvSpPr>
        <dsp:cNvPr id="0" name=""/>
        <dsp:cNvSpPr/>
      </dsp:nvSpPr>
      <dsp:spPr>
        <a:xfrm>
          <a:off x="3036093" y="491"/>
          <a:ext cx="2055812" cy="10279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APHIS auditará el cumplimiento del protocolo en la regiones acreditadas</a:t>
          </a:r>
          <a:endParaRPr lang="es-ES" sz="1200" b="1" kern="1200" dirty="0">
            <a:solidFill>
              <a:schemeClr val="tx1"/>
            </a:solidFill>
          </a:endParaRPr>
        </a:p>
      </dsp:txBody>
      <dsp:txXfrm>
        <a:off x="3086271" y="50669"/>
        <a:ext cx="1955456" cy="927550"/>
      </dsp:txXfrm>
    </dsp:sp>
    <dsp:sp modelId="{48EF8868-627B-4712-9ACD-07ABA943A86F}">
      <dsp:nvSpPr>
        <dsp:cNvPr id="0" name=""/>
        <dsp:cNvSpPr/>
      </dsp:nvSpPr>
      <dsp:spPr>
        <a:xfrm>
          <a:off x="4936922" y="1097936"/>
          <a:ext cx="2055812" cy="1027906"/>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Verificará que el lote fue probado antes del traslado</a:t>
          </a:r>
          <a:endParaRPr lang="es-ES" sz="1200" b="1" kern="1200" dirty="0">
            <a:solidFill>
              <a:schemeClr val="tx1"/>
            </a:solidFill>
          </a:endParaRPr>
        </a:p>
      </dsp:txBody>
      <dsp:txXfrm>
        <a:off x="4987100" y="1148114"/>
        <a:ext cx="1955456" cy="927550"/>
      </dsp:txXfrm>
    </dsp:sp>
    <dsp:sp modelId="{1A23D080-CCD1-4A83-9C8F-06925CEF24B8}">
      <dsp:nvSpPr>
        <dsp:cNvPr id="0" name=""/>
        <dsp:cNvSpPr/>
      </dsp:nvSpPr>
      <dsp:spPr>
        <a:xfrm>
          <a:off x="5049220" y="3229479"/>
          <a:ext cx="2055812" cy="99416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Puesto en cuarentena y probado 60 días después de su llegada</a:t>
          </a:r>
          <a:endParaRPr lang="es-ES" sz="1200" b="1" kern="1200" dirty="0">
            <a:solidFill>
              <a:schemeClr val="tx1"/>
            </a:solidFill>
          </a:endParaRPr>
        </a:p>
      </dsp:txBody>
      <dsp:txXfrm>
        <a:off x="5097751" y="3278010"/>
        <a:ext cx="1958750" cy="897098"/>
      </dsp:txXfrm>
    </dsp:sp>
    <dsp:sp modelId="{3491E3C3-4226-40A5-8A68-ADCBAD668C5B}">
      <dsp:nvSpPr>
        <dsp:cNvPr id="0" name=""/>
        <dsp:cNvSpPr/>
      </dsp:nvSpPr>
      <dsp:spPr>
        <a:xfrm>
          <a:off x="3036093" y="4390268"/>
          <a:ext cx="2055812" cy="1027906"/>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REEMO se haya actualizado para evitar su exportación </a:t>
          </a:r>
          <a:endParaRPr lang="es-ES" sz="1200" b="1" kern="1200" dirty="0">
            <a:solidFill>
              <a:schemeClr val="tx1"/>
            </a:solidFill>
          </a:endParaRPr>
        </a:p>
      </dsp:txBody>
      <dsp:txXfrm>
        <a:off x="3086271" y="4440446"/>
        <a:ext cx="1955456" cy="927550"/>
      </dsp:txXfrm>
    </dsp:sp>
    <dsp:sp modelId="{46178F2B-B289-4EA8-A8F2-02555DE7988E}">
      <dsp:nvSpPr>
        <dsp:cNvPr id="0" name=""/>
        <dsp:cNvSpPr/>
      </dsp:nvSpPr>
      <dsp:spPr>
        <a:xfrm>
          <a:off x="894624" y="3180522"/>
          <a:ext cx="2055812" cy="1027906"/>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Las regiones que cumplan con menos del 95% de este protocolo serán degradadas</a:t>
          </a:r>
          <a:endParaRPr lang="es-ES" sz="1200" b="1" kern="1200" dirty="0">
            <a:solidFill>
              <a:schemeClr val="tx1"/>
            </a:solidFill>
          </a:endParaRPr>
        </a:p>
      </dsp:txBody>
      <dsp:txXfrm>
        <a:off x="944802" y="3230700"/>
        <a:ext cx="1955456" cy="927550"/>
      </dsp:txXfrm>
    </dsp:sp>
    <dsp:sp modelId="{41DD34CC-DC5F-4553-8F23-988AE71BCFAD}">
      <dsp:nvSpPr>
        <dsp:cNvPr id="0" name=""/>
        <dsp:cNvSpPr/>
      </dsp:nvSpPr>
      <dsp:spPr>
        <a:xfrm>
          <a:off x="799697" y="1181549"/>
          <a:ext cx="2055812" cy="121301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Estas auditorias se llevaran acabo en la revisiones de TB o revisiones especificas para este tema </a:t>
          </a:r>
          <a:endParaRPr lang="es-ES" sz="1200" b="1" kern="1200" dirty="0">
            <a:solidFill>
              <a:schemeClr val="tx1"/>
            </a:solidFill>
          </a:endParaRPr>
        </a:p>
      </dsp:txBody>
      <dsp:txXfrm>
        <a:off x="858911" y="1240763"/>
        <a:ext cx="1937384" cy="1094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6085-EDC4-4282-90FA-F2EE836B9E3E}" type="datetimeFigureOut">
              <a:rPr lang="es-MX" smtClean="0"/>
              <a:t>27/09/2022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02DBA-9006-4ACB-BB49-2872EB0298C9}" type="slidenum">
              <a:rPr lang="es-MX" smtClean="0"/>
              <a:t>‹Nº›</a:t>
            </a:fld>
            <a:endParaRPr lang="es-MX"/>
          </a:p>
        </p:txBody>
      </p:sp>
    </p:spTree>
    <p:extLst>
      <p:ext uri="{BB962C8B-B14F-4D97-AF65-F5344CB8AC3E}">
        <p14:creationId xmlns:p14="http://schemas.microsoft.com/office/powerpoint/2010/main" val="367968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Hasta el momento se tiene el registro</a:t>
            </a:r>
            <a:r>
              <a:rPr lang="es-MX" baseline="0" dirty="0" smtClean="0"/>
              <a:t> de 711 hatos libres certificados</a:t>
            </a:r>
            <a:endParaRPr lang="es-MX" dirty="0"/>
          </a:p>
        </p:txBody>
      </p:sp>
      <p:sp>
        <p:nvSpPr>
          <p:cNvPr id="4" name="Marcador de número de diapositiva 3"/>
          <p:cNvSpPr>
            <a:spLocks noGrp="1"/>
          </p:cNvSpPr>
          <p:nvPr>
            <p:ph type="sldNum" sz="quarter" idx="10"/>
          </p:nvPr>
        </p:nvSpPr>
        <p:spPr/>
        <p:txBody>
          <a:bodyPr/>
          <a:lstStyle/>
          <a:p>
            <a:fld id="{86D02DBA-9006-4ACB-BB49-2872EB0298C9}" type="slidenum">
              <a:rPr lang="es-MX" smtClean="0"/>
              <a:t>10</a:t>
            </a:fld>
            <a:endParaRPr lang="es-MX"/>
          </a:p>
        </p:txBody>
      </p:sp>
    </p:spTree>
    <p:extLst>
      <p:ext uri="{BB962C8B-B14F-4D97-AF65-F5344CB8AC3E}">
        <p14:creationId xmlns:p14="http://schemas.microsoft.com/office/powerpoint/2010/main" val="330507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Hasta el momento se tiene el registro</a:t>
            </a:r>
            <a:r>
              <a:rPr lang="es-MX" baseline="0" dirty="0" smtClean="0"/>
              <a:t> de 711 hatos libres certificados</a:t>
            </a:r>
            <a:endParaRPr lang="es-MX" dirty="0"/>
          </a:p>
        </p:txBody>
      </p:sp>
      <p:sp>
        <p:nvSpPr>
          <p:cNvPr id="4" name="Marcador de número de diapositiva 3"/>
          <p:cNvSpPr>
            <a:spLocks noGrp="1"/>
          </p:cNvSpPr>
          <p:nvPr>
            <p:ph type="sldNum" sz="quarter" idx="10"/>
          </p:nvPr>
        </p:nvSpPr>
        <p:spPr/>
        <p:txBody>
          <a:bodyPr/>
          <a:lstStyle/>
          <a:p>
            <a:fld id="{86D02DBA-9006-4ACB-BB49-2872EB0298C9}" type="slidenum">
              <a:rPr lang="es-MX" smtClean="0"/>
              <a:t>11</a:t>
            </a:fld>
            <a:endParaRPr lang="es-MX"/>
          </a:p>
        </p:txBody>
      </p:sp>
    </p:spTree>
    <p:extLst>
      <p:ext uri="{BB962C8B-B14F-4D97-AF65-F5344CB8AC3E}">
        <p14:creationId xmlns:p14="http://schemas.microsoft.com/office/powerpoint/2010/main" val="3372092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4" y="0"/>
            <a:ext cx="12208750" cy="6868757"/>
          </a:xfrm>
          <a:prstGeom prst="rect">
            <a:avLst/>
          </a:prstGeom>
        </p:spPr>
      </p:pic>
      <p:sp>
        <p:nvSpPr>
          <p:cNvPr id="12" name="Título 1"/>
          <p:cNvSpPr>
            <a:spLocks noGrp="1"/>
          </p:cNvSpPr>
          <p:nvPr>
            <p:ph type="ctrTitle" hasCustomPrompt="1"/>
          </p:nvPr>
        </p:nvSpPr>
        <p:spPr>
          <a:xfrm>
            <a:off x="2633133" y="895255"/>
            <a:ext cx="6925734" cy="2387600"/>
          </a:xfrm>
        </p:spPr>
        <p:txBody>
          <a:bodyPr anchor="b">
            <a:normAutofit/>
          </a:bodyPr>
          <a:lstStyle>
            <a:lvl1pPr algn="ctr">
              <a:defRPr sz="3600" b="1" baseline="0">
                <a:solidFill>
                  <a:srgbClr val="691C32"/>
                </a:solidFill>
                <a:latin typeface="Arial "/>
              </a:defRPr>
            </a:lvl1pPr>
          </a:lstStyle>
          <a:p>
            <a:r>
              <a:rPr lang="es-ES" dirty="0"/>
              <a:t>TÍTULO DE PORTADA</a:t>
            </a:r>
            <a:br>
              <a:rPr lang="es-ES" dirty="0"/>
            </a:br>
            <a:r>
              <a:rPr lang="es-ES" dirty="0"/>
              <a:t>ARIAL BOLD, 36 PTS Y</a:t>
            </a:r>
            <a:br>
              <a:rPr lang="es-ES" dirty="0"/>
            </a:br>
            <a:r>
              <a:rPr lang="es-ES" dirty="0"/>
              <a:t>EN MAYÚSCULAS</a:t>
            </a:r>
            <a:endParaRPr lang="es-MX" dirty="0"/>
          </a:p>
        </p:txBody>
      </p:sp>
      <p:sp>
        <p:nvSpPr>
          <p:cNvPr id="13" name="Subtítulo 2"/>
          <p:cNvSpPr>
            <a:spLocks noGrp="1"/>
          </p:cNvSpPr>
          <p:nvPr>
            <p:ph type="subTitle" idx="1" hasCustomPrompt="1"/>
          </p:nvPr>
        </p:nvSpPr>
        <p:spPr>
          <a:xfrm>
            <a:off x="2633133" y="3358001"/>
            <a:ext cx="6925734" cy="1655762"/>
          </a:xfrm>
        </p:spPr>
        <p:txBody>
          <a:bodyPr>
            <a:normAutofit/>
          </a:bodyPr>
          <a:lstStyle>
            <a:lvl1pPr marL="0" indent="0" algn="ctr">
              <a:buNone/>
              <a:defRPr lang="es-MX" sz="2400" b="0" i="0" kern="1200" dirty="0">
                <a:solidFill>
                  <a:srgbClr val="B38E5D"/>
                </a:solidFill>
                <a:latin typeface="Arial "/>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SUBTÍTULO DE PORTADA, ARIAL, 24 PTS,</a:t>
            </a:r>
          </a:p>
          <a:p>
            <a:r>
              <a:rPr lang="es-ES" dirty="0"/>
              <a:t>EN MAYÚSCULAS</a:t>
            </a:r>
            <a:endParaRPr lang="es-MX" dirty="0"/>
          </a:p>
        </p:txBody>
      </p:sp>
      <p:sp>
        <p:nvSpPr>
          <p:cNvPr id="17" name="Marcador de número de diapositiva 4"/>
          <p:cNvSpPr>
            <a:spLocks noGrp="1"/>
          </p:cNvSpPr>
          <p:nvPr>
            <p:ph type="sldNum" sz="quarter" idx="12"/>
          </p:nvPr>
        </p:nvSpPr>
        <p:spPr>
          <a:xfrm>
            <a:off x="9315796" y="6568020"/>
            <a:ext cx="2743200" cy="365125"/>
          </a:xfrm>
        </p:spPr>
        <p:txBody>
          <a:bodyPr/>
          <a:lstStyle/>
          <a:p>
            <a:fld id="{607B675F-C7C2-4CD8-ACEC-5027C5AF2285}" type="slidenum">
              <a:rPr lang="es-MX" smtClean="0"/>
              <a:t>‹Nº›</a:t>
            </a:fld>
            <a:endParaRPr lang="es-MX"/>
          </a:p>
        </p:txBody>
      </p:sp>
      <p:pic>
        <p:nvPicPr>
          <p:cNvPr id="8" name="Imagen 8">
            <a:extLst>
              <a:ext uri="{FF2B5EF4-FFF2-40B4-BE49-F238E27FC236}">
                <a16:creationId xmlns:a16="http://schemas.microsoft.com/office/drawing/2014/main" xmlns="" id="{1C3CC601-32D0-8941-9E6B-3A016D3A8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66" y="5856681"/>
            <a:ext cx="6587032" cy="621051"/>
          </a:xfrm>
          <a:prstGeom prst="rect">
            <a:avLst/>
          </a:prstGeom>
        </p:spPr>
      </p:pic>
    </p:spTree>
    <p:extLst>
      <p:ext uri="{BB962C8B-B14F-4D97-AF65-F5344CB8AC3E}">
        <p14:creationId xmlns:p14="http://schemas.microsoft.com/office/powerpoint/2010/main" val="185872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 y="0"/>
            <a:ext cx="12189628" cy="6857999"/>
          </a:xfrm>
          <a:prstGeom prst="rect">
            <a:avLst/>
          </a:prstGeom>
        </p:spPr>
      </p:pic>
      <p:sp>
        <p:nvSpPr>
          <p:cNvPr id="20" name="Rectángulo 19"/>
          <p:cNvSpPr/>
          <p:nvPr/>
        </p:nvSpPr>
        <p:spPr>
          <a:xfrm>
            <a:off x="0" y="6656400"/>
            <a:ext cx="12192000" cy="201600"/>
          </a:xfrm>
          <a:prstGeom prst="rect">
            <a:avLst/>
          </a:pr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texto 21"/>
          <p:cNvSpPr>
            <a:spLocks noGrp="1"/>
          </p:cNvSpPr>
          <p:nvPr>
            <p:ph type="body" sz="quarter" idx="13" hasCustomPrompt="1"/>
          </p:nvPr>
        </p:nvSpPr>
        <p:spPr>
          <a:xfrm>
            <a:off x="421641" y="2385848"/>
            <a:ext cx="6399574" cy="3678402"/>
          </a:xfrm>
        </p:spPr>
        <p:txBody>
          <a:bodyPr>
            <a:normAutofit/>
          </a:bodyPr>
          <a:lstStyle>
            <a:lvl1pPr marL="0" indent="0">
              <a:buNone/>
              <a:defRPr sz="1600">
                <a:latin typeface="Arial     "/>
              </a:defRPr>
            </a:lvl1pPr>
          </a:lstStyle>
          <a:p>
            <a:pPr lvl="0"/>
            <a:r>
              <a:rPr lang="es-MX" dirty="0">
                <a:cs typeface="Arial" panose="020B0604020202020204" pitchFamily="34" charset="0"/>
              </a:rPr>
              <a:t>Texto general, letra </a:t>
            </a:r>
            <a:r>
              <a:rPr lang="es-MX" dirty="0" err="1">
                <a:cs typeface="Arial" panose="020B0604020202020204" pitchFamily="34" charset="0"/>
              </a:rPr>
              <a:t>arial</a:t>
            </a:r>
            <a:r>
              <a:rPr lang="es-MX" dirty="0">
                <a:cs typeface="Arial" panose="020B0604020202020204" pitchFamily="34" charset="0"/>
              </a:rPr>
              <a:t> a 16 </a:t>
            </a:r>
            <a:r>
              <a:rPr lang="es-MX" dirty="0" err="1">
                <a:cs typeface="Arial" panose="020B0604020202020204" pitchFamily="34" charset="0"/>
              </a:rPr>
              <a:t>pts</a:t>
            </a:r>
            <a:r>
              <a:rPr lang="es-MX" dirty="0">
                <a:cs typeface="Arial" panose="020B0604020202020204" pitchFamily="34" charset="0"/>
              </a:rPr>
              <a:t> o 18 pts. </a:t>
            </a:r>
            <a:r>
              <a:rPr lang="es-MX" b="1" dirty="0">
                <a:cs typeface="Arial" panose="020B0604020202020204" pitchFamily="34" charset="0"/>
              </a:rPr>
              <a:t>Alineado a la izquierda</a:t>
            </a:r>
            <a:r>
              <a:rPr lang="es-MX" dirty="0">
                <a:cs typeface="Arial" panose="020B0604020202020204" pitchFamily="34" charset="0"/>
              </a:rPr>
              <a:t>.</a:t>
            </a:r>
            <a:endParaRPr lang="es-MX" dirty="0"/>
          </a:p>
        </p:txBody>
      </p:sp>
      <p:sp>
        <p:nvSpPr>
          <p:cNvPr id="26" name="Marcador de posición de imagen 25"/>
          <p:cNvSpPr>
            <a:spLocks noGrp="1"/>
          </p:cNvSpPr>
          <p:nvPr>
            <p:ph type="pic" sz="quarter" idx="15" hasCustomPrompt="1"/>
          </p:nvPr>
        </p:nvSpPr>
        <p:spPr>
          <a:xfrm>
            <a:off x="6999288" y="2386013"/>
            <a:ext cx="4467225" cy="3678237"/>
          </a:xfrm>
        </p:spPr>
        <p:txBody>
          <a:bodyPr>
            <a:normAutofit/>
          </a:bodyPr>
          <a:lstStyle>
            <a:lvl1pPr marL="0" indent="0" algn="ctr">
              <a:buNone/>
              <a:defRPr sz="1800">
                <a:solidFill>
                  <a:schemeClr val="bg1">
                    <a:lumMod val="75000"/>
                  </a:schemeClr>
                </a:solidFill>
              </a:defRPr>
            </a:lvl1pPr>
          </a:lstStyle>
          <a:p>
            <a:r>
              <a:rPr lang="es-MX" dirty="0"/>
              <a:t>Espacio para imagen</a:t>
            </a:r>
          </a:p>
        </p:txBody>
      </p:sp>
      <p:sp>
        <p:nvSpPr>
          <p:cNvPr id="28" name="Marcador de texto 27"/>
          <p:cNvSpPr>
            <a:spLocks noGrp="1"/>
          </p:cNvSpPr>
          <p:nvPr>
            <p:ph type="body" sz="quarter" idx="16" hasCustomPrompt="1"/>
          </p:nvPr>
        </p:nvSpPr>
        <p:spPr>
          <a:xfrm>
            <a:off x="422273" y="1661182"/>
            <a:ext cx="11044240" cy="581785"/>
          </a:xfrm>
        </p:spPr>
        <p:txBody>
          <a:bodyPr>
            <a:normAutofit/>
          </a:bodyPr>
          <a:lstStyle>
            <a:lvl1pPr marL="0" indent="0">
              <a:buNone/>
              <a:defRPr sz="2000" b="1" baseline="0">
                <a:solidFill>
                  <a:srgbClr val="691C32"/>
                </a:solidFill>
                <a:latin typeface="Arial "/>
              </a:defRPr>
            </a:lvl1pPr>
          </a:lstStyle>
          <a:p>
            <a:pPr lvl="0"/>
            <a:r>
              <a:rPr lang="es-ES" dirty="0"/>
              <a:t>SUBTÍTULOS, LETRA ARIAL BOLD, 20 PTS, EN MAYÚSCULAS</a:t>
            </a:r>
          </a:p>
        </p:txBody>
      </p:sp>
      <p:sp>
        <p:nvSpPr>
          <p:cNvPr id="21" name="Título 1">
            <a:extLst>
              <a:ext uri="{FF2B5EF4-FFF2-40B4-BE49-F238E27FC236}">
                <a16:creationId xmlns:a16="http://schemas.microsoft.com/office/drawing/2014/main" xmlns="" id="{29FCE891-2873-1849-A37C-A2CF6D30A712}"/>
              </a:ext>
            </a:extLst>
          </p:cNvPr>
          <p:cNvSpPr>
            <a:spLocks noGrp="1"/>
          </p:cNvSpPr>
          <p:nvPr>
            <p:ph type="title" hasCustomPrompt="1"/>
          </p:nvPr>
        </p:nvSpPr>
        <p:spPr>
          <a:xfrm>
            <a:off x="421640" y="489812"/>
            <a:ext cx="9213427" cy="1044173"/>
          </a:xfrm>
          <a:prstGeom prst="rect">
            <a:avLst/>
          </a:prstGeom>
          <a:noFill/>
        </p:spPr>
        <p:txBody>
          <a:bodyPr>
            <a:noAutofit/>
          </a:bodyPr>
          <a:lstStyle>
            <a:lvl1pPr algn="l">
              <a:defRPr lang="es-MX" sz="3000" b="1" i="0" kern="1200" dirty="0">
                <a:solidFill>
                  <a:srgbClr val="691C32"/>
                </a:solidFill>
                <a:latin typeface="+mj-lt"/>
                <a:ea typeface="+mj-ea"/>
                <a:cs typeface="+mj-cs"/>
              </a:defRPr>
            </a:lvl1pPr>
          </a:lstStyle>
          <a:p>
            <a:r>
              <a:rPr lang="es-ES" dirty="0"/>
              <a:t>ARIAL BOLD, 30 PTS, MAYÚSCULAS, ALINEADO A LA IZQUIERDA Y MÁXIMO 2 RENGLONES</a:t>
            </a:r>
            <a:endParaRPr lang="es-MX" dirty="0"/>
          </a:p>
        </p:txBody>
      </p:sp>
      <p:sp>
        <p:nvSpPr>
          <p:cNvPr id="23" name="Rectángulo 22"/>
          <p:cNvSpPr/>
          <p:nvPr/>
        </p:nvSpPr>
        <p:spPr>
          <a:xfrm>
            <a:off x="0" y="0"/>
            <a:ext cx="204395" cy="1590479"/>
          </a:xfrm>
          <a:prstGeom prst="rect">
            <a:avLst/>
          </a:prstGeom>
          <a:solidFill>
            <a:srgbClr val="691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691C32"/>
              </a:solidFill>
            </a:endParaRPr>
          </a:p>
        </p:txBody>
      </p:sp>
      <p:sp>
        <p:nvSpPr>
          <p:cNvPr id="25" name="Marcador de número de diapositiva 4"/>
          <p:cNvSpPr>
            <a:spLocks noGrp="1"/>
          </p:cNvSpPr>
          <p:nvPr>
            <p:ph type="sldNum" sz="quarter" idx="12"/>
          </p:nvPr>
        </p:nvSpPr>
        <p:spPr>
          <a:xfrm>
            <a:off x="9315796" y="6568020"/>
            <a:ext cx="2743200" cy="365125"/>
          </a:xfrm>
        </p:spPr>
        <p:txBody>
          <a:bodyPr/>
          <a:lstStyle/>
          <a:p>
            <a:fld id="{607B675F-C7C2-4CD8-ACEC-5027C5AF2285}" type="slidenum">
              <a:rPr lang="es-MX" smtClean="0"/>
              <a:t>‹Nº›</a:t>
            </a:fld>
            <a:endParaRPr lang="es-MX"/>
          </a:p>
        </p:txBody>
      </p:sp>
      <p:pic>
        <p:nvPicPr>
          <p:cNvPr id="12" name="Picture 14">
            <a:extLst>
              <a:ext uri="{FF2B5EF4-FFF2-40B4-BE49-F238E27FC236}">
                <a16:creationId xmlns:a16="http://schemas.microsoft.com/office/drawing/2014/main" xmlns="" id="{49544803-F3A9-534E-A98C-7144DE2BE3E0}"/>
              </a:ext>
            </a:extLst>
          </p:cNvPr>
          <p:cNvPicPr>
            <a:picLocks noChangeAspect="1"/>
          </p:cNvPicPr>
          <p:nvPr/>
        </p:nvPicPr>
        <p:blipFill>
          <a:blip r:embed="rId3"/>
          <a:srcRect/>
          <a:stretch/>
        </p:blipFill>
        <p:spPr>
          <a:xfrm>
            <a:off x="9307612" y="245660"/>
            <a:ext cx="2722889" cy="631394"/>
          </a:xfrm>
          <a:prstGeom prst="rect">
            <a:avLst/>
          </a:prstGeom>
        </p:spPr>
      </p:pic>
    </p:spTree>
    <p:extLst>
      <p:ext uri="{BB962C8B-B14F-4D97-AF65-F5344CB8AC3E}">
        <p14:creationId xmlns:p14="http://schemas.microsoft.com/office/powerpoint/2010/main" val="265039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5" y="-5378"/>
            <a:ext cx="12208750" cy="6868756"/>
          </a:xfrm>
          <a:prstGeom prst="rect">
            <a:avLst/>
          </a:prstGeom>
        </p:spPr>
      </p:pic>
      <p:pic>
        <p:nvPicPr>
          <p:cNvPr id="10" name="Imagen 9">
            <a:extLst>
              <a:ext uri="{FF2B5EF4-FFF2-40B4-BE49-F238E27FC236}">
                <a16:creationId xmlns:a16="http://schemas.microsoft.com/office/drawing/2014/main" xmlns="" id="{1C3CC601-32D0-8941-9E6B-3A016D3A8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47" y="5851303"/>
            <a:ext cx="6587032" cy="621051"/>
          </a:xfrm>
          <a:prstGeom prst="rect">
            <a:avLst/>
          </a:prstGeom>
        </p:spPr>
      </p:pic>
      <p:sp>
        <p:nvSpPr>
          <p:cNvPr id="9" name="Marcador de texto 8"/>
          <p:cNvSpPr>
            <a:spLocks noGrp="1"/>
          </p:cNvSpPr>
          <p:nvPr>
            <p:ph type="body" sz="quarter" idx="13" hasCustomPrompt="1"/>
          </p:nvPr>
        </p:nvSpPr>
        <p:spPr>
          <a:xfrm>
            <a:off x="0" y="2820602"/>
            <a:ext cx="12192000" cy="636806"/>
          </a:xfrm>
        </p:spPr>
        <p:txBody>
          <a:bodyPr tIns="90000" bIns="90000"/>
          <a:lstStyle>
            <a:lvl1pPr marL="0" indent="0" algn="ctr">
              <a:buNone/>
              <a:defRPr sz="4000" b="1" baseline="0">
                <a:solidFill>
                  <a:srgbClr val="691C32"/>
                </a:solidFill>
                <a:latin typeface="Arial     "/>
              </a:defRPr>
            </a:lvl1pPr>
          </a:lstStyle>
          <a:p>
            <a:pPr lvl="0"/>
            <a:r>
              <a:rPr lang="es-ES" dirty="0"/>
              <a:t>¡GRACIAS!</a:t>
            </a:r>
          </a:p>
        </p:txBody>
      </p:sp>
    </p:spTree>
    <p:extLst>
      <p:ext uri="{BB962C8B-B14F-4D97-AF65-F5344CB8AC3E}">
        <p14:creationId xmlns:p14="http://schemas.microsoft.com/office/powerpoint/2010/main" val="401421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7999"/>
          </a:xfrm>
          <a:prstGeom prst="rect">
            <a:avLst/>
          </a:prstGeom>
        </p:spPr>
      </p:pic>
      <p:sp>
        <p:nvSpPr>
          <p:cNvPr id="20" name="Rectángulo 19"/>
          <p:cNvSpPr/>
          <p:nvPr userDrawn="1"/>
        </p:nvSpPr>
        <p:spPr>
          <a:xfrm>
            <a:off x="0" y="6656400"/>
            <a:ext cx="12192000" cy="201600"/>
          </a:xfrm>
          <a:prstGeom prst="rect">
            <a:avLst/>
          </a:prstGeom>
          <a:solidFill>
            <a:srgbClr val="D4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texto 21"/>
          <p:cNvSpPr>
            <a:spLocks noGrp="1"/>
          </p:cNvSpPr>
          <p:nvPr>
            <p:ph type="body" sz="quarter" idx="13" hasCustomPrompt="1"/>
          </p:nvPr>
        </p:nvSpPr>
        <p:spPr>
          <a:xfrm>
            <a:off x="421641" y="2385848"/>
            <a:ext cx="6399574" cy="3678402"/>
          </a:xfrm>
        </p:spPr>
        <p:txBody>
          <a:bodyPr>
            <a:normAutofit/>
          </a:bodyPr>
          <a:lstStyle>
            <a:lvl1pPr marL="0" indent="0">
              <a:buNone/>
              <a:defRPr sz="1600">
                <a:latin typeface="Arial     "/>
              </a:defRPr>
            </a:lvl1pPr>
          </a:lstStyle>
          <a:p>
            <a:pPr lvl="0"/>
            <a:r>
              <a:rPr lang="es-MX" dirty="0">
                <a:cs typeface="Arial" panose="020B0604020202020204" pitchFamily="34" charset="0"/>
              </a:rPr>
              <a:t>Texto general, letra </a:t>
            </a:r>
            <a:r>
              <a:rPr lang="es-MX" dirty="0" err="1">
                <a:cs typeface="Arial" panose="020B0604020202020204" pitchFamily="34" charset="0"/>
              </a:rPr>
              <a:t>arial</a:t>
            </a:r>
            <a:r>
              <a:rPr lang="es-MX" dirty="0">
                <a:cs typeface="Arial" panose="020B0604020202020204" pitchFamily="34" charset="0"/>
              </a:rPr>
              <a:t> a 16 </a:t>
            </a:r>
            <a:r>
              <a:rPr lang="es-MX" dirty="0" err="1">
                <a:cs typeface="Arial" panose="020B0604020202020204" pitchFamily="34" charset="0"/>
              </a:rPr>
              <a:t>pts</a:t>
            </a:r>
            <a:r>
              <a:rPr lang="es-MX" dirty="0">
                <a:cs typeface="Arial" panose="020B0604020202020204" pitchFamily="34" charset="0"/>
              </a:rPr>
              <a:t> o 18 pts. </a:t>
            </a:r>
            <a:r>
              <a:rPr lang="es-MX" b="1" dirty="0">
                <a:cs typeface="Arial" panose="020B0604020202020204" pitchFamily="34" charset="0"/>
              </a:rPr>
              <a:t>Alineado a la izquierda</a:t>
            </a:r>
            <a:r>
              <a:rPr lang="es-MX" dirty="0">
                <a:cs typeface="Arial" panose="020B0604020202020204" pitchFamily="34" charset="0"/>
              </a:rPr>
              <a:t>.</a:t>
            </a:r>
            <a:endParaRPr lang="es-MX" dirty="0"/>
          </a:p>
        </p:txBody>
      </p:sp>
      <p:sp>
        <p:nvSpPr>
          <p:cNvPr id="26" name="Marcador de posición de imagen 25"/>
          <p:cNvSpPr>
            <a:spLocks noGrp="1"/>
          </p:cNvSpPr>
          <p:nvPr>
            <p:ph type="pic" sz="quarter" idx="15" hasCustomPrompt="1"/>
          </p:nvPr>
        </p:nvSpPr>
        <p:spPr>
          <a:xfrm>
            <a:off x="6999288" y="2386013"/>
            <a:ext cx="4467225" cy="3678237"/>
          </a:xfrm>
        </p:spPr>
        <p:txBody>
          <a:bodyPr>
            <a:normAutofit/>
          </a:bodyPr>
          <a:lstStyle>
            <a:lvl1pPr marL="0" indent="0" algn="ctr">
              <a:buNone/>
              <a:defRPr sz="1800">
                <a:solidFill>
                  <a:schemeClr val="bg1">
                    <a:lumMod val="75000"/>
                  </a:schemeClr>
                </a:solidFill>
              </a:defRPr>
            </a:lvl1pPr>
          </a:lstStyle>
          <a:p>
            <a:r>
              <a:rPr lang="es-MX" dirty="0"/>
              <a:t>Espacio para imagen</a:t>
            </a:r>
          </a:p>
        </p:txBody>
      </p:sp>
      <p:sp>
        <p:nvSpPr>
          <p:cNvPr id="28" name="Marcador de texto 27"/>
          <p:cNvSpPr>
            <a:spLocks noGrp="1"/>
          </p:cNvSpPr>
          <p:nvPr>
            <p:ph type="body" sz="quarter" idx="16" hasCustomPrompt="1"/>
          </p:nvPr>
        </p:nvSpPr>
        <p:spPr>
          <a:xfrm>
            <a:off x="422273" y="1661182"/>
            <a:ext cx="11044240" cy="581785"/>
          </a:xfrm>
        </p:spPr>
        <p:txBody>
          <a:bodyPr>
            <a:normAutofit/>
          </a:bodyPr>
          <a:lstStyle>
            <a:lvl1pPr marL="0" indent="0">
              <a:buNone/>
              <a:defRPr sz="2000" b="1" baseline="0">
                <a:solidFill>
                  <a:srgbClr val="9D2449"/>
                </a:solidFill>
                <a:latin typeface="Arial "/>
              </a:defRPr>
            </a:lvl1pPr>
          </a:lstStyle>
          <a:p>
            <a:pPr lvl="0"/>
            <a:r>
              <a:rPr lang="es-ES" dirty="0"/>
              <a:t>SUBTÍTULOS, LETRA ARIAL BOLD, 20 PTS, EN MAYÚSCULAS</a:t>
            </a:r>
          </a:p>
        </p:txBody>
      </p:sp>
      <p:sp>
        <p:nvSpPr>
          <p:cNvPr id="21" name="Título 1">
            <a:extLst>
              <a:ext uri="{FF2B5EF4-FFF2-40B4-BE49-F238E27FC236}">
                <a16:creationId xmlns:a16="http://schemas.microsoft.com/office/drawing/2014/main" xmlns="" id="{29FCE891-2873-1849-A37C-A2CF6D30A712}"/>
              </a:ext>
            </a:extLst>
          </p:cNvPr>
          <p:cNvSpPr>
            <a:spLocks noGrp="1"/>
          </p:cNvSpPr>
          <p:nvPr>
            <p:ph type="title" hasCustomPrompt="1"/>
          </p:nvPr>
        </p:nvSpPr>
        <p:spPr>
          <a:xfrm>
            <a:off x="421640" y="489812"/>
            <a:ext cx="9213427" cy="1044173"/>
          </a:xfrm>
          <a:prstGeom prst="rect">
            <a:avLst/>
          </a:prstGeom>
          <a:noFill/>
        </p:spPr>
        <p:txBody>
          <a:bodyPr>
            <a:noAutofit/>
          </a:bodyPr>
          <a:lstStyle>
            <a:lvl1pPr algn="l">
              <a:defRPr lang="es-MX" sz="3000" b="1" i="0" kern="1200" dirty="0">
                <a:solidFill>
                  <a:srgbClr val="A42145"/>
                </a:solidFill>
                <a:latin typeface="+mj-lt"/>
                <a:ea typeface="+mj-ea"/>
                <a:cs typeface="+mj-cs"/>
              </a:defRPr>
            </a:lvl1pPr>
          </a:lstStyle>
          <a:p>
            <a:r>
              <a:rPr lang="es-ES" dirty="0"/>
              <a:t>ARIAL BOLD, 30 PTS, MAYÚSCULAS, ALINEADO A LA IZQUIERDA Y MÁXIMO 2 RENGLONES</a:t>
            </a:r>
            <a:endParaRPr lang="es-MX" dirty="0"/>
          </a:p>
        </p:txBody>
      </p:sp>
      <p:sp>
        <p:nvSpPr>
          <p:cNvPr id="23" name="Rectángulo 22"/>
          <p:cNvSpPr/>
          <p:nvPr userDrawn="1"/>
        </p:nvSpPr>
        <p:spPr>
          <a:xfrm>
            <a:off x="0" y="489812"/>
            <a:ext cx="220133" cy="1100667"/>
          </a:xfrm>
          <a:prstGeom prst="rect">
            <a:avLst/>
          </a:prstGeom>
          <a:solidFill>
            <a:srgbClr val="9D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9D2449"/>
              </a:solidFill>
            </a:endParaRPr>
          </a:p>
        </p:txBody>
      </p:sp>
      <p:sp>
        <p:nvSpPr>
          <p:cNvPr id="25" name="Marcador de número de diapositiva 4"/>
          <p:cNvSpPr>
            <a:spLocks noGrp="1"/>
          </p:cNvSpPr>
          <p:nvPr>
            <p:ph type="sldNum" sz="quarter" idx="12"/>
          </p:nvPr>
        </p:nvSpPr>
        <p:spPr>
          <a:xfrm>
            <a:off x="9315796" y="6568020"/>
            <a:ext cx="2743200" cy="365125"/>
          </a:xfrm>
        </p:spPr>
        <p:txBody>
          <a:bodyPr/>
          <a:lstStyle/>
          <a:p>
            <a:fld id="{607B675F-C7C2-4CD8-ACEC-5027C5AF2285}" type="slidenum">
              <a:rPr lang="es-MX" smtClean="0"/>
              <a:t>‹Nº›</a:t>
            </a:fld>
            <a:endParaRPr lang="es-MX"/>
          </a:p>
        </p:txBody>
      </p:sp>
      <p:pic>
        <p:nvPicPr>
          <p:cNvPr id="11" name="Imagen 5">
            <a:extLst>
              <a:ext uri="{FF2B5EF4-FFF2-40B4-BE49-F238E27FC236}">
                <a16:creationId xmlns:a16="http://schemas.microsoft.com/office/drawing/2014/main" xmlns="" id="{14A46AE5-3BC4-714A-8B39-9EB3AAF026D8}"/>
              </a:ext>
            </a:extLst>
          </p:cNvPr>
          <p:cNvPicPr>
            <a:picLocks noChangeAspect="1"/>
          </p:cNvPicPr>
          <p:nvPr userDrawn="1"/>
        </p:nvPicPr>
        <p:blipFill>
          <a:blip r:embed="rId3"/>
          <a:stretch>
            <a:fillRect/>
          </a:stretch>
        </p:blipFill>
        <p:spPr>
          <a:xfrm>
            <a:off x="11188460" y="371650"/>
            <a:ext cx="736880" cy="858344"/>
          </a:xfrm>
          <a:prstGeom prst="rect">
            <a:avLst/>
          </a:prstGeom>
        </p:spPr>
      </p:pic>
      <p:pic>
        <p:nvPicPr>
          <p:cNvPr id="12" name="Picture 14">
            <a:extLst>
              <a:ext uri="{FF2B5EF4-FFF2-40B4-BE49-F238E27FC236}">
                <a16:creationId xmlns:a16="http://schemas.microsoft.com/office/drawing/2014/main" xmlns="" id="{49544803-F3A9-534E-A98C-7144DE2BE3E0}"/>
              </a:ext>
            </a:extLst>
          </p:cNvPr>
          <p:cNvPicPr>
            <a:picLocks noChangeAspect="1"/>
          </p:cNvPicPr>
          <p:nvPr userDrawn="1"/>
        </p:nvPicPr>
        <p:blipFill>
          <a:blip r:embed="rId4"/>
          <a:srcRect/>
          <a:stretch/>
        </p:blipFill>
        <p:spPr>
          <a:xfrm>
            <a:off x="9476848" y="616449"/>
            <a:ext cx="1717576" cy="398278"/>
          </a:xfrm>
          <a:prstGeom prst="rect">
            <a:avLst/>
          </a:prstGeom>
        </p:spPr>
      </p:pic>
    </p:spTree>
    <p:extLst>
      <p:ext uri="{BB962C8B-B14F-4D97-AF65-F5344CB8AC3E}">
        <p14:creationId xmlns:p14="http://schemas.microsoft.com/office/powerpoint/2010/main" val="1303293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B675F-C7C2-4CD8-ACEC-5027C5AF2285}" type="slidenum">
              <a:rPr lang="es-MX" smtClean="0"/>
              <a:t>‹Nº›</a:t>
            </a:fld>
            <a:endParaRPr lang="es-MX"/>
          </a:p>
        </p:txBody>
      </p:sp>
    </p:spTree>
    <p:extLst>
      <p:ext uri="{BB962C8B-B14F-4D97-AF65-F5344CB8AC3E}">
        <p14:creationId xmlns:p14="http://schemas.microsoft.com/office/powerpoint/2010/main" val="33431349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jorge.tapia@senasica.gob.m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394283" y="124831"/>
            <a:ext cx="11224469" cy="2777759"/>
          </a:xfrm>
        </p:spPr>
        <p:txBody>
          <a:bodyPr/>
          <a:lstStyle/>
          <a:p>
            <a:r>
              <a:rPr lang="es-MX" dirty="0" smtClean="0"/>
              <a:t>PROTOCOLO DE HATOS LIBRES CERTIFICADOS</a:t>
            </a:r>
            <a:endParaRPr lang="es-MX" dirty="0"/>
          </a:p>
        </p:txBody>
      </p:sp>
      <p:sp>
        <p:nvSpPr>
          <p:cNvPr id="3" name="CuadroTexto 2"/>
          <p:cNvSpPr txBox="1"/>
          <p:nvPr/>
        </p:nvSpPr>
        <p:spPr>
          <a:xfrm>
            <a:off x="4278037" y="3585047"/>
            <a:ext cx="3456960" cy="369332"/>
          </a:xfrm>
          <a:prstGeom prst="rect">
            <a:avLst/>
          </a:prstGeom>
          <a:noFill/>
        </p:spPr>
        <p:txBody>
          <a:bodyPr wrap="square" rtlCol="0">
            <a:spAutoFit/>
          </a:bodyPr>
          <a:lstStyle/>
          <a:p>
            <a:pPr algn="ctr"/>
            <a:r>
              <a:rPr lang="es-MX" b="1" dirty="0" smtClean="0">
                <a:solidFill>
                  <a:srgbClr val="CC9900"/>
                </a:solidFill>
              </a:rPr>
              <a:t>26 DE SEPTIEMBRE DE 2022</a:t>
            </a:r>
            <a:endParaRPr lang="es-MX" b="1" dirty="0">
              <a:solidFill>
                <a:srgbClr val="CC9900"/>
              </a:solidFill>
            </a:endParaRPr>
          </a:p>
        </p:txBody>
      </p:sp>
    </p:spTree>
    <p:extLst>
      <p:ext uri="{BB962C8B-B14F-4D97-AF65-F5344CB8AC3E}">
        <p14:creationId xmlns:p14="http://schemas.microsoft.com/office/powerpoint/2010/main" val="872851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6"/>
          </p:nvPr>
        </p:nvSpPr>
        <p:spPr/>
        <p:txBody>
          <a:bodyPr/>
          <a:lstStyle/>
          <a:p>
            <a:r>
              <a:rPr lang="es-MX" dirty="0" smtClean="0"/>
              <a:t>REGISTRO Y REVALIDACIONES</a:t>
            </a:r>
            <a:endParaRPr lang="es-MX" dirty="0"/>
          </a:p>
        </p:txBody>
      </p:sp>
      <p:sp>
        <p:nvSpPr>
          <p:cNvPr id="5" name="Título 4"/>
          <p:cNvSpPr>
            <a:spLocks noGrp="1"/>
          </p:cNvSpPr>
          <p:nvPr>
            <p:ph type="title"/>
          </p:nvPr>
        </p:nvSpPr>
        <p:spPr/>
        <p:txBody>
          <a:bodyPr/>
          <a:lstStyle/>
          <a:p>
            <a:r>
              <a:rPr lang="es-MX" dirty="0" smtClean="0"/>
              <a:t>SITUACIÓN ACTUAL DE LOS HATOS LIBRES CERTIFICADOS</a:t>
            </a:r>
            <a:endParaRPr lang="es-MX" dirty="0"/>
          </a:p>
        </p:txBody>
      </p:sp>
      <p:sp>
        <p:nvSpPr>
          <p:cNvPr id="6" name="Marcador de número de diapositiva 5"/>
          <p:cNvSpPr>
            <a:spLocks noGrp="1"/>
          </p:cNvSpPr>
          <p:nvPr>
            <p:ph type="sldNum" sz="quarter" idx="12"/>
          </p:nvPr>
        </p:nvSpPr>
        <p:spPr/>
        <p:txBody>
          <a:bodyPr/>
          <a:lstStyle/>
          <a:p>
            <a:fld id="{607B675F-C7C2-4CD8-ACEC-5027C5AF2285}" type="slidenum">
              <a:rPr lang="es-MX" smtClean="0"/>
              <a:t>10</a:t>
            </a:fld>
            <a:endParaRPr lang="es-MX"/>
          </a:p>
        </p:txBody>
      </p:sp>
      <p:graphicFrame>
        <p:nvGraphicFramePr>
          <p:cNvPr id="7" name="Tabla 6"/>
          <p:cNvGraphicFramePr>
            <a:graphicFrameLocks noGrp="1"/>
          </p:cNvGraphicFramePr>
          <p:nvPr>
            <p:extLst>
              <p:ext uri="{D42A27DB-BD31-4B8C-83A1-F6EECF244321}">
                <p14:modId xmlns:p14="http://schemas.microsoft.com/office/powerpoint/2010/main" val="2822093205"/>
              </p:ext>
            </p:extLst>
          </p:nvPr>
        </p:nvGraphicFramePr>
        <p:xfrm>
          <a:off x="272954" y="2370162"/>
          <a:ext cx="3234520" cy="3730391"/>
        </p:xfrm>
        <a:graphic>
          <a:graphicData uri="http://schemas.openxmlformats.org/drawingml/2006/table">
            <a:tbl>
              <a:tblPr>
                <a:tableStyleId>{5DA37D80-6434-44D0-A028-1B22A696006F}</a:tableStyleId>
              </a:tblPr>
              <a:tblGrid>
                <a:gridCol w="1617260">
                  <a:extLst>
                    <a:ext uri="{9D8B030D-6E8A-4147-A177-3AD203B41FA5}">
                      <a16:colId xmlns:a16="http://schemas.microsoft.com/office/drawing/2014/main" xmlns="" val="3473231962"/>
                    </a:ext>
                  </a:extLst>
                </a:gridCol>
                <a:gridCol w="1617260">
                  <a:extLst>
                    <a:ext uri="{9D8B030D-6E8A-4147-A177-3AD203B41FA5}">
                      <a16:colId xmlns:a16="http://schemas.microsoft.com/office/drawing/2014/main" xmlns="" val="13875841"/>
                    </a:ext>
                  </a:extLst>
                </a:gridCol>
              </a:tblGrid>
              <a:tr h="351261">
                <a:tc>
                  <a:txBody>
                    <a:bodyPr/>
                    <a:lstStyle/>
                    <a:p>
                      <a:pPr algn="ctr" fontAlgn="b"/>
                      <a:r>
                        <a:rPr lang="es-MX" sz="1600" b="1" u="none" strike="noStrike" dirty="0">
                          <a:solidFill>
                            <a:schemeClr val="accent6">
                              <a:lumMod val="50000"/>
                            </a:schemeClr>
                          </a:solidFill>
                          <a:effectLst/>
                        </a:rPr>
                        <a:t>AÑO</a:t>
                      </a:r>
                      <a:endParaRPr lang="es-MX" sz="16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600" b="1" u="none" strike="noStrike" dirty="0">
                          <a:solidFill>
                            <a:schemeClr val="accent6">
                              <a:lumMod val="50000"/>
                            </a:schemeClr>
                          </a:solidFill>
                          <a:effectLst/>
                        </a:rPr>
                        <a:t># HATOS</a:t>
                      </a:r>
                      <a:endParaRPr lang="es-MX" sz="1600" b="1"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49235186"/>
                  </a:ext>
                </a:extLst>
              </a:tr>
              <a:tr h="351261">
                <a:tc>
                  <a:txBody>
                    <a:bodyPr/>
                    <a:lstStyle/>
                    <a:p>
                      <a:pPr algn="ctr" fontAlgn="b"/>
                      <a:r>
                        <a:rPr lang="es-MX" sz="1800" b="1" u="none" strike="noStrike" dirty="0">
                          <a:solidFill>
                            <a:schemeClr val="accent6">
                              <a:lumMod val="50000"/>
                            </a:schemeClr>
                          </a:solidFill>
                          <a:effectLst/>
                        </a:rPr>
                        <a:t>2018</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1</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14621756"/>
                  </a:ext>
                </a:extLst>
              </a:tr>
              <a:tr h="351261">
                <a:tc>
                  <a:txBody>
                    <a:bodyPr/>
                    <a:lstStyle/>
                    <a:p>
                      <a:pPr algn="ctr" fontAlgn="b"/>
                      <a:r>
                        <a:rPr lang="es-MX" sz="1800" b="1" u="none" strike="noStrike" dirty="0">
                          <a:solidFill>
                            <a:schemeClr val="accent6">
                              <a:lumMod val="50000"/>
                            </a:schemeClr>
                          </a:solidFill>
                          <a:effectLst/>
                        </a:rPr>
                        <a:t>2019</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24</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86794361"/>
                  </a:ext>
                </a:extLst>
              </a:tr>
              <a:tr h="351261">
                <a:tc>
                  <a:txBody>
                    <a:bodyPr/>
                    <a:lstStyle/>
                    <a:p>
                      <a:pPr algn="ctr" fontAlgn="b"/>
                      <a:r>
                        <a:rPr lang="es-MX" sz="1800" b="1" u="none" strike="noStrike" dirty="0">
                          <a:solidFill>
                            <a:schemeClr val="accent6">
                              <a:lumMod val="50000"/>
                            </a:schemeClr>
                          </a:solidFill>
                          <a:effectLst/>
                        </a:rPr>
                        <a:t>2020</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50</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43476257"/>
                  </a:ext>
                </a:extLst>
              </a:tr>
              <a:tr h="351261">
                <a:tc>
                  <a:txBody>
                    <a:bodyPr/>
                    <a:lstStyle/>
                    <a:p>
                      <a:pPr algn="ctr" fontAlgn="b"/>
                      <a:r>
                        <a:rPr lang="es-MX" sz="1800" b="1" u="none" strike="noStrike" dirty="0">
                          <a:solidFill>
                            <a:schemeClr val="accent6">
                              <a:lumMod val="50000"/>
                            </a:schemeClr>
                          </a:solidFill>
                          <a:effectLst/>
                        </a:rPr>
                        <a:t>2021</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121</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31475335"/>
                  </a:ext>
                </a:extLst>
              </a:tr>
              <a:tr h="635782">
                <a:tc>
                  <a:txBody>
                    <a:bodyPr/>
                    <a:lstStyle/>
                    <a:p>
                      <a:pPr algn="ctr" fontAlgn="b"/>
                      <a:r>
                        <a:rPr lang="es-MX" sz="1800" b="1" u="none" strike="noStrike" dirty="0">
                          <a:solidFill>
                            <a:schemeClr val="accent6">
                              <a:lumMod val="50000"/>
                            </a:schemeClr>
                          </a:solidFill>
                          <a:effectLst/>
                        </a:rPr>
                        <a:t>2022 ENE-JUL</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86</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13402597"/>
                  </a:ext>
                </a:extLst>
              </a:tr>
              <a:tr h="635782">
                <a:tc>
                  <a:txBody>
                    <a:bodyPr/>
                    <a:lstStyle/>
                    <a:p>
                      <a:pPr algn="ctr" fontAlgn="b"/>
                      <a:r>
                        <a:rPr lang="es-MX" sz="1800" b="1" u="none" strike="noStrike" dirty="0">
                          <a:solidFill>
                            <a:schemeClr val="accent6">
                              <a:lumMod val="50000"/>
                            </a:schemeClr>
                          </a:solidFill>
                          <a:effectLst/>
                        </a:rPr>
                        <a:t>2022 AGS-DIC</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171</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76014419"/>
                  </a:ext>
                </a:extLst>
              </a:tr>
              <a:tr h="351261">
                <a:tc>
                  <a:txBody>
                    <a:bodyPr/>
                    <a:lstStyle/>
                    <a:p>
                      <a:pPr algn="ctr" fontAlgn="b"/>
                      <a:r>
                        <a:rPr lang="es-MX" sz="1800" b="1" u="none" strike="noStrike" dirty="0">
                          <a:solidFill>
                            <a:schemeClr val="accent6">
                              <a:lumMod val="50000"/>
                            </a:schemeClr>
                          </a:solidFill>
                          <a:effectLst/>
                        </a:rPr>
                        <a:t>2023</a:t>
                      </a:r>
                      <a:endParaRPr lang="es-MX" sz="1800" b="1" i="0" u="none" strike="noStrike" dirty="0">
                        <a:solidFill>
                          <a:schemeClr val="accent6">
                            <a:lumMod val="50000"/>
                          </a:schemeClr>
                        </a:solidFill>
                        <a:effectLst/>
                        <a:latin typeface="Calibri" panose="020F0502020204030204" pitchFamily="34" charset="0"/>
                      </a:endParaRPr>
                    </a:p>
                  </a:txBody>
                  <a:tcPr marL="9525" marR="9525" marT="9525" marB="0" anchor="b"/>
                </a:tc>
                <a:tc>
                  <a:txBody>
                    <a:bodyPr/>
                    <a:lstStyle/>
                    <a:p>
                      <a:pPr algn="ctr" fontAlgn="b"/>
                      <a:r>
                        <a:rPr lang="es-MX" sz="1800" u="none" strike="noStrike" dirty="0">
                          <a:solidFill>
                            <a:schemeClr val="accent6">
                              <a:lumMod val="50000"/>
                            </a:schemeClr>
                          </a:solidFill>
                          <a:effectLst/>
                        </a:rPr>
                        <a:t>258</a:t>
                      </a:r>
                      <a:endParaRPr lang="es-MX" sz="1800" b="0" i="0" u="none" strike="noStrike" dirty="0">
                        <a:solidFill>
                          <a:schemeClr val="accent6">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07804033"/>
                  </a:ext>
                </a:extLst>
              </a:tr>
              <a:tr h="351261">
                <a:tc>
                  <a:txBody>
                    <a:bodyPr/>
                    <a:lstStyle/>
                    <a:p>
                      <a:pPr algn="ctr" fontAlgn="b"/>
                      <a:r>
                        <a:rPr lang="es-MX" sz="1800" b="1" i="0" u="none" strike="noStrike" dirty="0" smtClean="0">
                          <a:solidFill>
                            <a:schemeClr val="accent6">
                              <a:lumMod val="50000"/>
                            </a:schemeClr>
                          </a:solidFill>
                          <a:effectLst/>
                          <a:latin typeface="+mn-lt"/>
                          <a:cs typeface="Calibri" panose="020F0502020204030204" pitchFamily="34" charset="0"/>
                        </a:rPr>
                        <a:t>TOTAL </a:t>
                      </a:r>
                      <a:endParaRPr lang="es-MX" sz="1800" b="1" i="0" u="none" strike="noStrike" dirty="0">
                        <a:solidFill>
                          <a:schemeClr val="accent6">
                            <a:lumMod val="50000"/>
                          </a:schemeClr>
                        </a:solidFill>
                        <a:effectLst/>
                        <a:latin typeface="+mn-lt"/>
                        <a:cs typeface="Calibri" panose="020F0502020204030204" pitchFamily="34" charset="0"/>
                      </a:endParaRPr>
                    </a:p>
                  </a:txBody>
                  <a:tcPr marL="9525" marR="9525" marT="9525" marB="0" anchor="b"/>
                </a:tc>
                <a:tc>
                  <a:txBody>
                    <a:bodyPr/>
                    <a:lstStyle/>
                    <a:p>
                      <a:pPr algn="ctr" fontAlgn="b"/>
                      <a:r>
                        <a:rPr lang="es-MX" sz="1800" b="1" i="0" u="none" strike="noStrike" dirty="0" smtClean="0">
                          <a:solidFill>
                            <a:schemeClr val="accent6">
                              <a:lumMod val="50000"/>
                            </a:schemeClr>
                          </a:solidFill>
                          <a:effectLst/>
                          <a:latin typeface="+mn-lt"/>
                          <a:cs typeface="Calibri" panose="020F0502020204030204" pitchFamily="34" charset="0"/>
                        </a:rPr>
                        <a:t>515</a:t>
                      </a:r>
                      <a:endParaRPr lang="es-MX" sz="1800" b="1" i="0" u="none" strike="noStrike" dirty="0">
                        <a:solidFill>
                          <a:schemeClr val="accent6">
                            <a:lumMod val="50000"/>
                          </a:schemeClr>
                        </a:solidFill>
                        <a:effectLst/>
                        <a:latin typeface="+mn-lt"/>
                        <a:cs typeface="Calibri" panose="020F0502020204030204" pitchFamily="34" charset="0"/>
                      </a:endParaRPr>
                    </a:p>
                  </a:txBody>
                  <a:tcPr marL="9525" marR="9525" marT="9525" marB="0" anchor="b"/>
                </a:tc>
                <a:extLst>
                  <a:ext uri="{0D108BD9-81ED-4DB2-BD59-A6C34878D82A}">
                    <a16:rowId xmlns:a16="http://schemas.microsoft.com/office/drawing/2014/main" xmlns="" val="650882005"/>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2357538108"/>
              </p:ext>
            </p:extLst>
          </p:nvPr>
        </p:nvGraphicFramePr>
        <p:xfrm>
          <a:off x="4897575" y="1355863"/>
          <a:ext cx="6375476" cy="4216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32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36487" y="680881"/>
            <a:ext cx="10250909" cy="1044173"/>
          </a:xfrm>
        </p:spPr>
        <p:txBody>
          <a:bodyPr/>
          <a:lstStyle/>
          <a:p>
            <a:r>
              <a:rPr lang="es-419" dirty="0" smtClean="0"/>
              <a:t>PROCESO DE IMPLEMENTACIÓN</a:t>
            </a:r>
            <a:r>
              <a:rPr lang="es-MX" dirty="0" smtClean="0"/>
              <a:t> </a:t>
            </a:r>
            <a:r>
              <a:rPr lang="es-MX" dirty="0" smtClean="0"/>
              <a:t>DE LOS HATOS LIBRES </a:t>
            </a:r>
            <a:r>
              <a:rPr lang="es-MX" dirty="0" smtClean="0"/>
              <a:t>CERTIFICADOS</a:t>
            </a:r>
            <a:r>
              <a:rPr lang="es-419" dirty="0" smtClean="0"/>
              <a:t> CON EL NUEVO PROTOCOLO</a:t>
            </a:r>
            <a:endParaRPr lang="es-MX" dirty="0"/>
          </a:p>
        </p:txBody>
      </p:sp>
      <p:sp>
        <p:nvSpPr>
          <p:cNvPr id="6" name="Marcador de número de diapositiva 5"/>
          <p:cNvSpPr>
            <a:spLocks noGrp="1"/>
          </p:cNvSpPr>
          <p:nvPr>
            <p:ph type="sldNum" sz="quarter" idx="12"/>
          </p:nvPr>
        </p:nvSpPr>
        <p:spPr/>
        <p:txBody>
          <a:bodyPr/>
          <a:lstStyle/>
          <a:p>
            <a:fld id="{607B675F-C7C2-4CD8-ACEC-5027C5AF2285}" type="slidenum">
              <a:rPr lang="es-MX" smtClean="0"/>
              <a:t>11</a:t>
            </a:fld>
            <a:endParaRPr lang="es-MX"/>
          </a:p>
        </p:txBody>
      </p:sp>
      <p:sp>
        <p:nvSpPr>
          <p:cNvPr id="3" name="CuadroTexto 2"/>
          <p:cNvSpPr txBox="1"/>
          <p:nvPr/>
        </p:nvSpPr>
        <p:spPr>
          <a:xfrm>
            <a:off x="709685" y="1725054"/>
            <a:ext cx="9485194" cy="4524315"/>
          </a:xfrm>
          <a:prstGeom prst="rect">
            <a:avLst/>
          </a:prstGeom>
          <a:noFill/>
        </p:spPr>
        <p:txBody>
          <a:bodyPr wrap="square" rtlCol="0">
            <a:spAutoFit/>
          </a:bodyPr>
          <a:lstStyle/>
          <a:p>
            <a:pPr marL="285750" indent="-285750">
              <a:buFont typeface="Arial" panose="020B0604020202020204" pitchFamily="34" charset="0"/>
              <a:buChar char="•"/>
            </a:pPr>
            <a:r>
              <a:rPr lang="es-419" sz="2400" b="1" dirty="0" smtClean="0">
                <a:solidFill>
                  <a:schemeClr val="accent6">
                    <a:lumMod val="50000"/>
                  </a:schemeClr>
                </a:solidFill>
              </a:rPr>
              <a:t>Se difundieron los cambios entre el personal oficial y los ganaderos </a:t>
            </a:r>
          </a:p>
          <a:p>
            <a:pPr marL="285750" indent="-285750">
              <a:buFont typeface="Arial" panose="020B0604020202020204" pitchFamily="34" charset="0"/>
              <a:buChar char="•"/>
            </a:pPr>
            <a:r>
              <a:rPr lang="es-419" sz="2400" b="1" dirty="0" smtClean="0">
                <a:solidFill>
                  <a:schemeClr val="accent6">
                    <a:lumMod val="50000"/>
                  </a:schemeClr>
                </a:solidFill>
              </a:rPr>
              <a:t>Se llevaron a cabo reuniones de capacitación y seguimiento</a:t>
            </a:r>
          </a:p>
          <a:p>
            <a:pPr marL="285750" indent="-285750">
              <a:buFont typeface="Arial" panose="020B0604020202020204" pitchFamily="34" charset="0"/>
              <a:buChar char="•"/>
            </a:pPr>
            <a:r>
              <a:rPr lang="es-419" sz="2400" b="1" dirty="0" smtClean="0">
                <a:solidFill>
                  <a:schemeClr val="accent6">
                    <a:lumMod val="50000"/>
                  </a:schemeClr>
                </a:solidFill>
              </a:rPr>
              <a:t>Se realizaron ajustes con el sistema de REEMO, para asegurar que el ganado procedente de HLC se exportara identificando, registrando y bloqueado los identificadores.</a:t>
            </a:r>
          </a:p>
          <a:p>
            <a:pPr marL="285750" indent="-285750">
              <a:buFont typeface="Arial" panose="020B0604020202020204" pitchFamily="34" charset="0"/>
              <a:buChar char="•"/>
            </a:pPr>
            <a:r>
              <a:rPr lang="es-419" sz="2400" b="1" dirty="0" smtClean="0">
                <a:solidFill>
                  <a:schemeClr val="accent6">
                    <a:lumMod val="50000"/>
                  </a:schemeClr>
                </a:solidFill>
              </a:rPr>
              <a:t>La DCZ actualiza el registro de los HLC, conforme  se reconocen.</a:t>
            </a:r>
          </a:p>
          <a:p>
            <a:pPr marL="285750" indent="-285750">
              <a:buFont typeface="Arial" panose="020B0604020202020204" pitchFamily="34" charset="0"/>
              <a:buChar char="•"/>
            </a:pPr>
            <a:r>
              <a:rPr lang="es-419" sz="2400" b="1" dirty="0" smtClean="0">
                <a:solidFill>
                  <a:schemeClr val="accent6">
                    <a:lumMod val="50000"/>
                  </a:schemeClr>
                </a:solidFill>
              </a:rPr>
              <a:t>Cuando algún productor pretende exportar ganado para pie de cría de una zona acreditada, debe llevar a cabo un proceso de validación por la DCZ.</a:t>
            </a:r>
          </a:p>
          <a:p>
            <a:pPr marL="285750" indent="-285750">
              <a:buFont typeface="Arial" panose="020B0604020202020204" pitchFamily="34" charset="0"/>
              <a:buChar char="•"/>
            </a:pPr>
            <a:endParaRPr lang="es-419" sz="2400" b="1" dirty="0">
              <a:solidFill>
                <a:schemeClr val="accent6">
                  <a:lumMod val="50000"/>
                </a:schemeClr>
              </a:solidFill>
            </a:endParaRPr>
          </a:p>
        </p:txBody>
      </p:sp>
    </p:spTree>
    <p:extLst>
      <p:ext uri="{BB962C8B-B14F-4D97-AF65-F5344CB8AC3E}">
        <p14:creationId xmlns:p14="http://schemas.microsoft.com/office/powerpoint/2010/main" val="149041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Autofit/>
          </a:bodyPr>
          <a:lstStyle/>
          <a:p>
            <a:pPr lvl="0"/>
            <a:r>
              <a:rPr lang="es-ES" dirty="0"/>
              <a:t>¡GRACIAS!</a:t>
            </a:r>
          </a:p>
        </p:txBody>
      </p:sp>
      <p:sp>
        <p:nvSpPr>
          <p:cNvPr id="2" name="Marcador de número de diapositiva 1"/>
          <p:cNvSpPr>
            <a:spLocks noGrp="1"/>
          </p:cNvSpPr>
          <p:nvPr>
            <p:ph type="sldNum" sz="quarter" idx="4294967295"/>
          </p:nvPr>
        </p:nvSpPr>
        <p:spPr>
          <a:xfrm>
            <a:off x="9315796" y="65680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B675F-C7C2-4CD8-ACEC-5027C5AF2285}" type="slidenum">
              <a:rPr kumimoji="0" lang="es-MX"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CuadroTexto 3"/>
          <p:cNvSpPr txBox="1"/>
          <p:nvPr/>
        </p:nvSpPr>
        <p:spPr>
          <a:xfrm>
            <a:off x="3186648" y="3812384"/>
            <a:ext cx="5818709" cy="1200329"/>
          </a:xfrm>
          <a:prstGeom prst="rect">
            <a:avLst/>
          </a:prstGeom>
          <a:noFill/>
        </p:spPr>
        <p:txBody>
          <a:bodyPr wrap="none" rtlCol="0">
            <a:spAutoFit/>
          </a:bodyPr>
          <a:lstStyle/>
          <a:p>
            <a:pPr algn="ctr"/>
            <a:r>
              <a:rPr lang="es-419" b="1" dirty="0" smtClean="0"/>
              <a:t>MVZ MC ESTELA FLORES VELÁZQUEZ</a:t>
            </a:r>
          </a:p>
          <a:p>
            <a:pPr algn="ctr"/>
            <a:r>
              <a:rPr lang="es-419" b="1" dirty="0" smtClean="0"/>
              <a:t>SUBDIRECTORA DE CAMPAÑAS ZOOSANITARIAS</a:t>
            </a:r>
          </a:p>
          <a:p>
            <a:pPr algn="ctr"/>
            <a:r>
              <a:rPr lang="es-419" dirty="0">
                <a:hlinkClick r:id="rId2"/>
              </a:rPr>
              <a:t>e</a:t>
            </a:r>
            <a:r>
              <a:rPr lang="es-419" dirty="0" smtClean="0">
                <a:hlinkClick r:id="rId2"/>
              </a:rPr>
              <a:t>stela.flores@senasica.gob.mx</a:t>
            </a:r>
            <a:r>
              <a:rPr lang="es-419" dirty="0" smtClean="0"/>
              <a:t> </a:t>
            </a:r>
          </a:p>
          <a:p>
            <a:pPr algn="ctr"/>
            <a:r>
              <a:rPr lang="es-419" dirty="0" smtClean="0"/>
              <a:t>Teléfono: 59051000 </a:t>
            </a:r>
            <a:r>
              <a:rPr lang="es-419" dirty="0" err="1" smtClean="0"/>
              <a:t>ext</a:t>
            </a:r>
            <a:r>
              <a:rPr lang="es-419" dirty="0" smtClean="0"/>
              <a:t> 511082</a:t>
            </a:r>
          </a:p>
        </p:txBody>
      </p:sp>
    </p:spTree>
    <p:extLst>
      <p:ext uri="{BB962C8B-B14F-4D97-AF65-F5344CB8AC3E}">
        <p14:creationId xmlns:p14="http://schemas.microsoft.com/office/powerpoint/2010/main" val="386957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982322" y="2093322"/>
            <a:ext cx="5194033" cy="34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4" rIns="91429" bIns="45714">
            <a:spAutoFit/>
          </a:bodyPr>
          <a:lstStyle/>
          <a:p>
            <a:pPr marL="295275" marR="28666" indent="-285750" algn="just">
              <a:lnSpc>
                <a:spcPts val="1605"/>
              </a:lnSpc>
              <a:spcBef>
                <a:spcPts val="80"/>
              </a:spcBef>
              <a:buFont typeface="Arial" panose="020B0604020202020204" pitchFamily="34" charset="0"/>
              <a:buChar char="•"/>
            </a:pPr>
            <a:r>
              <a:rPr lang="es-MX" dirty="0">
                <a:latin typeface="Arial" panose="020B0604020202020204" pitchFamily="34" charset="0"/>
                <a:cs typeface="Arial" panose="020B0604020202020204" pitchFamily="34" charset="0"/>
              </a:rPr>
              <a:t>NOM-031-ZOO-1995  Campaña Nacional contra la Tuberculosis Bovina (</a:t>
            </a:r>
            <a:r>
              <a:rPr lang="es-MX" i="1" dirty="0" err="1">
                <a:latin typeface="Arial" panose="020B0604020202020204" pitchFamily="34" charset="0"/>
                <a:cs typeface="Arial" panose="020B0604020202020204" pitchFamily="34" charset="0"/>
              </a:rPr>
              <a:t>Mycobacterium</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bovis</a:t>
            </a:r>
            <a:r>
              <a:rPr lang="es-MX" dirty="0" smtClean="0">
                <a:latin typeface="Arial" panose="020B0604020202020204" pitchFamily="34" charset="0"/>
                <a:cs typeface="Arial" panose="020B0604020202020204" pitchFamily="34" charset="0"/>
              </a:rPr>
              <a:t>)</a:t>
            </a:r>
            <a:r>
              <a:rPr lang="es-419"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27 de agosto 1998.</a:t>
            </a: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r>
              <a:rPr lang="es-MX" dirty="0">
                <a:latin typeface="Arial" panose="020B0604020202020204" pitchFamily="34" charset="0"/>
                <a:cs typeface="Arial" panose="020B0604020202020204" pitchFamily="34" charset="0"/>
              </a:rPr>
              <a:t>NOM-041-ZOO-1995 Campaña Nacional contra la Brucelosis en los </a:t>
            </a:r>
            <a:r>
              <a:rPr lang="es-MX" dirty="0" smtClean="0">
                <a:latin typeface="Arial" panose="020B0604020202020204" pitchFamily="34" charset="0"/>
                <a:cs typeface="Arial" panose="020B0604020202020204" pitchFamily="34" charset="0"/>
              </a:rPr>
              <a:t>animales</a:t>
            </a:r>
            <a:r>
              <a:rPr lang="es-419"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20 de agosto de </a:t>
            </a:r>
            <a:r>
              <a:rPr lang="es-MX" dirty="0" smtClean="0">
                <a:latin typeface="Arial" panose="020B0604020202020204" pitchFamily="34" charset="0"/>
                <a:cs typeface="Arial" panose="020B0604020202020204" pitchFamily="34" charset="0"/>
              </a:rPr>
              <a:t>1996.</a:t>
            </a: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r>
              <a:rPr lang="es-MX" dirty="0">
                <a:latin typeface="Arial" panose="020B0604020202020204" pitchFamily="34" charset="0"/>
                <a:cs typeface="Arial" panose="020B0604020202020204" pitchFamily="34" charset="0"/>
              </a:rPr>
              <a:t>Ley Federal de Sanidad Animal y</a:t>
            </a:r>
            <a:r>
              <a:rPr lang="es-419" dirty="0">
                <a:latin typeface="Arial" panose="020B0604020202020204" pitchFamily="34" charset="0"/>
                <a:cs typeface="Arial" panose="020B0604020202020204" pitchFamily="34" charset="0"/>
              </a:rPr>
              <a:t> su</a:t>
            </a:r>
            <a:r>
              <a:rPr lang="es-MX" dirty="0">
                <a:latin typeface="Arial" panose="020B0604020202020204" pitchFamily="34" charset="0"/>
                <a:cs typeface="Arial" panose="020B0604020202020204" pitchFamily="34" charset="0"/>
              </a:rPr>
              <a:t> Reglamento 16 de febrero de </a:t>
            </a:r>
            <a:r>
              <a:rPr lang="es-MX" dirty="0" smtClean="0">
                <a:latin typeface="Arial" panose="020B0604020202020204" pitchFamily="34" charset="0"/>
                <a:cs typeface="Arial" panose="020B0604020202020204" pitchFamily="34" charset="0"/>
              </a:rPr>
              <a:t>2018.</a:t>
            </a:r>
            <a:endParaRPr lang="es-MX" dirty="0">
              <a:latin typeface="Arial" panose="020B0604020202020204" pitchFamily="34" charset="0"/>
              <a:cs typeface="Arial" panose="020B0604020202020204" pitchFamily="34" charset="0"/>
            </a:endParaRPr>
          </a:p>
          <a:p>
            <a:pPr marL="9525" marR="28666" algn="just">
              <a:lnSpc>
                <a:spcPts val="1605"/>
              </a:lnSpc>
              <a:spcBef>
                <a:spcPts val="80"/>
              </a:spcBef>
            </a:pPr>
            <a:endParaRPr lang="es-419" strike="sngStrike" dirty="0" smtClean="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r>
              <a:rPr lang="es-419" dirty="0">
                <a:latin typeface="Arial" panose="020B0604020202020204" pitchFamily="34" charset="0"/>
                <a:cs typeface="Arial" panose="020B0604020202020204" pitchFamily="34" charset="0"/>
              </a:rPr>
              <a:t>Protocolo </a:t>
            </a:r>
            <a:r>
              <a:rPr lang="es-419" dirty="0" smtClean="0">
                <a:latin typeface="Arial" panose="020B0604020202020204" pitchFamily="34" charset="0"/>
                <a:cs typeface="Arial" panose="020B0604020202020204" pitchFamily="34" charset="0"/>
              </a:rPr>
              <a:t>entre SENASICA y APHIS referente a los hatos </a:t>
            </a:r>
            <a:r>
              <a:rPr lang="es-419" dirty="0">
                <a:latin typeface="Arial" panose="020B0604020202020204" pitchFamily="34" charset="0"/>
                <a:cs typeface="Arial" panose="020B0604020202020204" pitchFamily="34" charset="0"/>
              </a:rPr>
              <a:t>libres certificados de fecha </a:t>
            </a:r>
            <a:r>
              <a:rPr lang="es-419" dirty="0" smtClean="0">
                <a:latin typeface="Arial" panose="020B0604020202020204" pitchFamily="34" charset="0"/>
                <a:cs typeface="Arial" panose="020B0604020202020204" pitchFamily="34" charset="0"/>
              </a:rPr>
              <a:t>septiembre 2021</a:t>
            </a:r>
            <a:r>
              <a:rPr lang="es-419"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marL="295275" marR="28666" indent="-285750" algn="just">
              <a:lnSpc>
                <a:spcPts val="1605"/>
              </a:lnSpc>
              <a:spcBef>
                <a:spcPts val="80"/>
              </a:spcBef>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sp>
        <p:nvSpPr>
          <p:cNvPr id="16" name="object 15"/>
          <p:cNvSpPr/>
          <p:nvPr/>
        </p:nvSpPr>
        <p:spPr>
          <a:xfrm>
            <a:off x="7417296" y="1827315"/>
            <a:ext cx="2808312" cy="3779197"/>
          </a:xfrm>
          <a:prstGeom prst="rect">
            <a:avLst/>
          </a:prstGeom>
          <a:blipFill>
            <a:blip r:embed="rId2" cstate="print"/>
            <a:stretch>
              <a:fillRect/>
            </a:stretch>
          </a:blipFill>
        </p:spPr>
        <p:txBody>
          <a:bodyPr wrap="square" lIns="0" tIns="0" rIns="0" bIns="0" rtlCol="0">
            <a:noAutofit/>
          </a:bodyPr>
          <a:lstStyle/>
          <a:p>
            <a:endParaRPr sz="1350"/>
          </a:p>
        </p:txBody>
      </p:sp>
      <p:sp>
        <p:nvSpPr>
          <p:cNvPr id="7" name="Título 6"/>
          <p:cNvSpPr>
            <a:spLocks noGrp="1"/>
          </p:cNvSpPr>
          <p:nvPr>
            <p:ph type="title"/>
          </p:nvPr>
        </p:nvSpPr>
        <p:spPr>
          <a:xfrm>
            <a:off x="421640" y="470147"/>
            <a:ext cx="9213427" cy="1044173"/>
          </a:xfrm>
        </p:spPr>
        <p:txBody>
          <a:bodyPr/>
          <a:lstStyle/>
          <a:p>
            <a:r>
              <a:rPr lang="x-none" dirty="0">
                <a:latin typeface="Arial" panose="020B0604020202020204" pitchFamily="34" charset="0"/>
                <a:cs typeface="Arial" panose="020B0604020202020204" pitchFamily="34" charset="0"/>
              </a:rPr>
              <a:t>FUNDAMENTO LEGAL</a:t>
            </a:r>
            <a:br>
              <a:rPr lang="x-none" dirty="0">
                <a:latin typeface="Arial" panose="020B0604020202020204" pitchFamily="34" charset="0"/>
                <a:cs typeface="Arial" panose="020B0604020202020204" pitchFamily="34" charset="0"/>
              </a:rPr>
            </a:br>
            <a:endParaRPr lang="es-MX" dirty="0"/>
          </a:p>
        </p:txBody>
      </p:sp>
    </p:spTree>
    <p:extLst>
      <p:ext uri="{BB962C8B-B14F-4D97-AF65-F5344CB8AC3E}">
        <p14:creationId xmlns:p14="http://schemas.microsoft.com/office/powerpoint/2010/main" val="161373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421640" y="1546308"/>
            <a:ext cx="5324067" cy="624287"/>
          </a:xfrm>
          <a:prstGeom prst="rect">
            <a:avLst/>
          </a:prstGeom>
        </p:spPr>
        <p:txBody>
          <a:bodyPr>
            <a:noAutofit/>
          </a:bodyPr>
          <a:lstStyle/>
          <a:p>
            <a:pPr algn="ctr"/>
            <a:r>
              <a:rPr lang="es-MX" sz="1800" b="1" dirty="0">
                <a:solidFill>
                  <a:srgbClr val="691C32"/>
                </a:solidFill>
                <a:latin typeface="Arial" panose="020B0604020202020204" pitchFamily="34" charset="0"/>
                <a:cs typeface="Arial" panose="020B0604020202020204" pitchFamily="34" charset="0"/>
              </a:rPr>
              <a:t>Tuberculosis Bovina NOM-031-ZOO-1995 “Campaña Nacional contra la Tuberculosis bovina (</a:t>
            </a:r>
            <a:r>
              <a:rPr lang="es-MX" sz="1800" b="1" i="1" dirty="0" err="1" smtClean="0">
                <a:solidFill>
                  <a:srgbClr val="691C32"/>
                </a:solidFill>
                <a:latin typeface="Arial" panose="020B0604020202020204" pitchFamily="34" charset="0"/>
                <a:cs typeface="Arial" panose="020B0604020202020204" pitchFamily="34" charset="0"/>
              </a:rPr>
              <a:t>Mycobacterium</a:t>
            </a:r>
            <a:r>
              <a:rPr lang="es-MX" sz="1800" b="1" i="1" dirty="0" smtClean="0">
                <a:solidFill>
                  <a:srgbClr val="691C32"/>
                </a:solidFill>
                <a:latin typeface="Arial" panose="020B0604020202020204" pitchFamily="34" charset="0"/>
                <a:cs typeface="Arial" panose="020B0604020202020204" pitchFamily="34" charset="0"/>
              </a:rPr>
              <a:t> </a:t>
            </a:r>
            <a:r>
              <a:rPr lang="es-MX" sz="1800" b="1" i="1" dirty="0" err="1">
                <a:solidFill>
                  <a:srgbClr val="691C32"/>
                </a:solidFill>
                <a:latin typeface="Arial" panose="020B0604020202020204" pitchFamily="34" charset="0"/>
                <a:cs typeface="Arial" panose="020B0604020202020204" pitchFamily="34" charset="0"/>
              </a:rPr>
              <a:t>bovis</a:t>
            </a:r>
            <a:r>
              <a:rPr lang="es-MX" sz="1800" b="1" dirty="0">
                <a:solidFill>
                  <a:srgbClr val="691C32"/>
                </a:solidFill>
                <a:latin typeface="Arial" panose="020B0604020202020204" pitchFamily="34" charset="0"/>
                <a:cs typeface="Arial" panose="020B0604020202020204" pitchFamily="34" charset="0"/>
              </a:rPr>
              <a:t>)</a:t>
            </a:r>
          </a:p>
        </p:txBody>
      </p:sp>
      <p:sp>
        <p:nvSpPr>
          <p:cNvPr id="6" name="Marcador de texto 5"/>
          <p:cNvSpPr>
            <a:spLocks noGrp="1"/>
          </p:cNvSpPr>
          <p:nvPr>
            <p:ph type="body" sz="quarter" idx="16"/>
          </p:nvPr>
        </p:nvSpPr>
        <p:spPr>
          <a:xfrm>
            <a:off x="6505631" y="1546308"/>
            <a:ext cx="4931192" cy="581785"/>
          </a:xfrm>
          <a:prstGeom prst="rect">
            <a:avLst/>
          </a:prstGeom>
        </p:spPr>
        <p:txBody>
          <a:bodyPr>
            <a:noAutofit/>
          </a:bodyPr>
          <a:lstStyle/>
          <a:p>
            <a:pPr algn="ctr"/>
            <a:r>
              <a:rPr lang="es-MX" sz="1800" dirty="0">
                <a:latin typeface="Arial" panose="020B0604020202020204" pitchFamily="34" charset="0"/>
                <a:cs typeface="Arial" panose="020B0604020202020204" pitchFamily="34" charset="0"/>
              </a:rPr>
              <a:t>Brucelosis NOM-041-ZOO-1995 “Campaña Nacional contra la  Brucelosis en los animales”</a:t>
            </a:r>
          </a:p>
        </p:txBody>
      </p:sp>
      <p:sp>
        <p:nvSpPr>
          <p:cNvPr id="2" name="Título 1"/>
          <p:cNvSpPr>
            <a:spLocks noGrp="1"/>
          </p:cNvSpPr>
          <p:nvPr>
            <p:ph type="title"/>
          </p:nvPr>
        </p:nvSpPr>
        <p:spPr/>
        <p:txBody>
          <a:bodyPr>
            <a:normAutofit/>
          </a:bodyPr>
          <a:lstStyle/>
          <a:p>
            <a:r>
              <a:rPr lang="es-MX" dirty="0">
                <a:latin typeface="Arial" panose="020B0604020202020204" pitchFamily="34" charset="0"/>
                <a:ea typeface="+mn-ea"/>
                <a:cs typeface="Arial" panose="020B0604020202020204" pitchFamily="34" charset="0"/>
              </a:rPr>
              <a:t>REQUISITOS PARA OBTENER CONSTANCIAS DE HATO LIBRE DE TUBERCULOSIS Y BRUCELOSIS </a:t>
            </a:r>
          </a:p>
        </p:txBody>
      </p:sp>
      <p:sp>
        <p:nvSpPr>
          <p:cNvPr id="7" name="Marcador de contenido 6"/>
          <p:cNvSpPr>
            <a:spLocks noGrp="1"/>
          </p:cNvSpPr>
          <p:nvPr>
            <p:ph sz="quarter" idx="4294967295"/>
          </p:nvPr>
        </p:nvSpPr>
        <p:spPr>
          <a:xfrm>
            <a:off x="5868538" y="2476748"/>
            <a:ext cx="5882184" cy="3951287"/>
          </a:xfrm>
          <a:prstGeom prst="rect">
            <a:avLst/>
          </a:prstGeom>
        </p:spPr>
        <p:txBody>
          <a:bodyPr>
            <a:noAutofit/>
          </a:bodyPr>
          <a:lstStyle/>
          <a:p>
            <a:pPr marL="0" indent="0">
              <a:buNone/>
            </a:pPr>
            <a:r>
              <a:rPr lang="es-MX" sz="2000" dirty="0">
                <a:solidFill>
                  <a:schemeClr val="accent6">
                    <a:lumMod val="50000"/>
                  </a:schemeClr>
                </a:solidFill>
                <a:latin typeface="Arial Black" panose="020B0A04020102020204" pitchFamily="34" charset="0"/>
                <a:cs typeface="Arial" panose="020B0604020202020204" pitchFamily="34" charset="0"/>
              </a:rPr>
              <a:t>Ganado de carne: </a:t>
            </a:r>
          </a:p>
          <a:p>
            <a:r>
              <a:rPr lang="es-MX" sz="1800" dirty="0">
                <a:solidFill>
                  <a:schemeClr val="accent6">
                    <a:lumMod val="50000"/>
                  </a:schemeClr>
                </a:solidFill>
              </a:rPr>
              <a:t>En el caso de ganado bovino, se deben realizar dos pruebas diagnósticas con resultados negativos. Con un intervalo de 3 a 10 meses, a todo el ganado mayor de 6 meses nunca antes vacunados.</a:t>
            </a:r>
          </a:p>
          <a:p>
            <a:pPr marL="0" indent="0">
              <a:buNone/>
            </a:pPr>
            <a:r>
              <a:rPr lang="es-MX" sz="2000" dirty="0">
                <a:solidFill>
                  <a:schemeClr val="accent6">
                    <a:lumMod val="50000"/>
                  </a:schemeClr>
                </a:solidFill>
                <a:latin typeface="Arial Black" panose="020B0A04020102020204" pitchFamily="34" charset="0"/>
                <a:cs typeface="Arial" panose="020B0604020202020204" pitchFamily="34" charset="0"/>
              </a:rPr>
              <a:t>Ganado de leche y doble propósito: </a:t>
            </a:r>
          </a:p>
          <a:p>
            <a:r>
              <a:rPr lang="es-MX" sz="1800" dirty="0">
                <a:solidFill>
                  <a:schemeClr val="accent6">
                    <a:lumMod val="50000"/>
                  </a:schemeClr>
                </a:solidFill>
              </a:rPr>
              <a:t>En el caso de ganado bovino y caprino se deben realizar tres pruebas diagnósticas con resultados negativos, realizadas con intervalos entre 60 y 90 días entre una y otra prueba a todo el ganado mayor de 6 meses nunca antes vacunado.</a:t>
            </a:r>
          </a:p>
        </p:txBody>
      </p:sp>
      <p:sp>
        <p:nvSpPr>
          <p:cNvPr id="5" name="Marcador de contenido 4"/>
          <p:cNvSpPr>
            <a:spLocks noGrp="1"/>
          </p:cNvSpPr>
          <p:nvPr>
            <p:ph idx="4294967295"/>
          </p:nvPr>
        </p:nvSpPr>
        <p:spPr>
          <a:xfrm>
            <a:off x="623361" y="2496163"/>
            <a:ext cx="4890335" cy="3342575"/>
          </a:xfrm>
        </p:spPr>
        <p:txBody>
          <a:bodyPr>
            <a:noAutofit/>
          </a:bodyPr>
          <a:lstStyle/>
          <a:p>
            <a:pPr marL="0" indent="0">
              <a:buNone/>
            </a:pPr>
            <a:r>
              <a:rPr lang="es-MX" sz="2000" dirty="0">
                <a:solidFill>
                  <a:schemeClr val="accent6">
                    <a:lumMod val="50000"/>
                  </a:schemeClr>
                </a:solidFill>
                <a:latin typeface="Arial Black" panose="020B0A04020102020204" pitchFamily="34" charset="0"/>
                <a:cs typeface="Arial" panose="020B0604020202020204" pitchFamily="34" charset="0"/>
              </a:rPr>
              <a:t>Ganado de carne: </a:t>
            </a:r>
          </a:p>
          <a:p>
            <a:r>
              <a:rPr lang="es-ES" sz="1800" dirty="0">
                <a:solidFill>
                  <a:schemeClr val="accent6">
                    <a:lumMod val="50000"/>
                  </a:schemeClr>
                </a:solidFill>
              </a:rPr>
              <a:t>Dos pruebas diagnósticas con resultados negativos, realizándose en intervalos no menores de 10 meses y no mayores de 14. A todo el ganado mayor de 15 meses.</a:t>
            </a:r>
            <a:endParaRPr lang="es-MX" sz="1800" dirty="0">
              <a:solidFill>
                <a:schemeClr val="accent6">
                  <a:lumMod val="50000"/>
                </a:schemeClr>
              </a:solidFill>
            </a:endParaRPr>
          </a:p>
          <a:p>
            <a:pPr marL="0" indent="0">
              <a:buNone/>
            </a:pPr>
            <a:endParaRPr lang="es-MX" sz="2000" dirty="0">
              <a:solidFill>
                <a:schemeClr val="accent6">
                  <a:lumMod val="50000"/>
                </a:schemeClr>
              </a:solidFill>
              <a:latin typeface="Arial Black" panose="020B0A04020102020204" pitchFamily="34" charset="0"/>
              <a:cs typeface="Arial" panose="020B0604020202020204" pitchFamily="34" charset="0"/>
            </a:endParaRPr>
          </a:p>
          <a:p>
            <a:pPr marL="0" indent="0">
              <a:buNone/>
            </a:pPr>
            <a:r>
              <a:rPr lang="es-MX" sz="2000" dirty="0">
                <a:solidFill>
                  <a:schemeClr val="accent6">
                    <a:lumMod val="50000"/>
                  </a:schemeClr>
                </a:solidFill>
                <a:latin typeface="Arial Black" panose="020B0A04020102020204" pitchFamily="34" charset="0"/>
                <a:cs typeface="Arial" panose="020B0604020202020204" pitchFamily="34" charset="0"/>
              </a:rPr>
              <a:t>Ganado de leche y doble propósito: </a:t>
            </a:r>
          </a:p>
          <a:p>
            <a:pPr algn="just"/>
            <a:r>
              <a:rPr lang="es-ES" sz="1800" dirty="0">
                <a:solidFill>
                  <a:schemeClr val="accent6">
                    <a:lumMod val="50000"/>
                  </a:schemeClr>
                </a:solidFill>
              </a:rPr>
              <a:t>Tres pruebas diagnósticas con resultados negativos, con intervalos no menores de 60 días naturales ni mayores de 90 entre una y otra prueba. A todos los animales mayores de 15 meses</a:t>
            </a:r>
            <a:r>
              <a:rPr lang="es-ES" sz="1800" dirty="0" smtClean="0">
                <a:solidFill>
                  <a:schemeClr val="accent6">
                    <a:lumMod val="50000"/>
                  </a:schemeClr>
                </a:solidFill>
              </a:rPr>
              <a:t>.</a:t>
            </a:r>
            <a:endParaRPr lang="es-MX" sz="1800" dirty="0">
              <a:solidFill>
                <a:schemeClr val="accent6">
                  <a:lumMod val="50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45577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Marcador de contenido 4"/>
          <p:cNvSpPr>
            <a:spLocks noGrp="1"/>
          </p:cNvSpPr>
          <p:nvPr>
            <p:ph type="body" sz="quarter" idx="13"/>
          </p:nvPr>
        </p:nvSpPr>
        <p:spPr>
          <a:xfrm>
            <a:off x="245708" y="2307962"/>
            <a:ext cx="5732011" cy="3678402"/>
          </a:xfrm>
        </p:spPr>
        <p:txBody>
          <a:bodyPr>
            <a:noAutofit/>
          </a:bodyPr>
          <a:lstStyle/>
          <a:p>
            <a:r>
              <a:rPr lang="es-MX" sz="1800" dirty="0">
                <a:solidFill>
                  <a:schemeClr val="accent6">
                    <a:lumMod val="50000"/>
                  </a:schemeClr>
                </a:solidFill>
                <a:latin typeface="Arial Black" panose="020B0A04020102020204" pitchFamily="34" charset="0"/>
                <a:cs typeface="Arial" panose="020B0604020202020204" pitchFamily="34" charset="0"/>
              </a:rPr>
              <a:t>Ganado de carne y Ganado de leche y doble propósito: </a:t>
            </a:r>
          </a:p>
          <a:p>
            <a:endParaRPr lang="es-MX" sz="1800" dirty="0">
              <a:solidFill>
                <a:schemeClr val="accent6">
                  <a:lumMod val="50000"/>
                </a:schemeClr>
              </a:solidFill>
              <a:latin typeface="Arial Black" panose="020B0A04020102020204" pitchFamily="34" charset="0"/>
              <a:cs typeface="Arial" panose="020B0604020202020204" pitchFamily="34" charset="0"/>
            </a:endParaRPr>
          </a:p>
          <a:p>
            <a:pPr algn="just"/>
            <a:r>
              <a:rPr lang="es-MX" sz="1800" dirty="0">
                <a:solidFill>
                  <a:schemeClr val="accent6">
                    <a:lumMod val="50000"/>
                  </a:schemeClr>
                </a:solidFill>
              </a:rPr>
              <a:t>Realizar una prueba diagnóstica al 100% del pie de cría de los animales mayores de 24 meses, con resultados negativos, en un periodo no mayor de 30 días naturales antes de la fecha de vencimiento de la constancia.</a:t>
            </a:r>
          </a:p>
          <a:p>
            <a:pPr algn="just"/>
            <a:endParaRPr lang="es-MX" sz="1800" dirty="0">
              <a:solidFill>
                <a:schemeClr val="accent6">
                  <a:lumMod val="50000"/>
                </a:schemeClr>
              </a:solidFill>
            </a:endParaRPr>
          </a:p>
          <a:p>
            <a:pPr algn="just"/>
            <a:r>
              <a:rPr lang="es-ES" sz="1800" dirty="0">
                <a:solidFill>
                  <a:schemeClr val="accent6">
                    <a:lumMod val="50000"/>
                  </a:schemeClr>
                </a:solidFill>
              </a:rPr>
              <a:t>Demostrar, con documentos, que todos los animales que ingresaron al predio en los últimos 16 meses fueron negativos a la prueba diagnósticas oficiales o que proceden de un hato libre.</a:t>
            </a:r>
            <a:endParaRPr lang="es-MX" sz="1800" dirty="0">
              <a:solidFill>
                <a:schemeClr val="accent6">
                  <a:lumMod val="50000"/>
                </a:schemeClr>
              </a:solidFill>
            </a:endParaRPr>
          </a:p>
        </p:txBody>
      </p:sp>
      <p:sp>
        <p:nvSpPr>
          <p:cNvPr id="7" name="Marcador de contenido 6"/>
          <p:cNvSpPr>
            <a:spLocks noGrp="1"/>
          </p:cNvSpPr>
          <p:nvPr>
            <p:ph type="body" sz="quarter" idx="16"/>
          </p:nvPr>
        </p:nvSpPr>
        <p:spPr>
          <a:xfrm>
            <a:off x="6265811" y="2154206"/>
            <a:ext cx="5589574" cy="2927444"/>
          </a:xfrm>
          <a:prstGeom prst="rect">
            <a:avLst/>
          </a:prstGeom>
        </p:spPr>
        <p:txBody>
          <a:bodyPr>
            <a:noAutofit/>
          </a:bodyPr>
          <a:lstStyle/>
          <a:p>
            <a:r>
              <a:rPr lang="es-MX" sz="1800" dirty="0">
                <a:solidFill>
                  <a:schemeClr val="accent6">
                    <a:lumMod val="50000"/>
                  </a:schemeClr>
                </a:solidFill>
                <a:latin typeface="Arial Black" panose="020B0A04020102020204" pitchFamily="34" charset="0"/>
                <a:cs typeface="Arial" panose="020B0604020202020204" pitchFamily="34" charset="0"/>
              </a:rPr>
              <a:t>Ganado de carne y Ganado de leche y doble propósito : </a:t>
            </a:r>
          </a:p>
          <a:p>
            <a:endParaRPr lang="es-MX" sz="1800" dirty="0">
              <a:solidFill>
                <a:schemeClr val="accent6">
                  <a:lumMod val="50000"/>
                </a:schemeClr>
              </a:solidFill>
              <a:latin typeface="Arial Black" panose="020B0A04020102020204" pitchFamily="34" charset="0"/>
              <a:cs typeface="Arial" panose="020B0604020202020204" pitchFamily="34" charset="0"/>
            </a:endParaRPr>
          </a:p>
          <a:p>
            <a:pPr algn="just"/>
            <a:r>
              <a:rPr lang="es-MX" sz="1800" b="0" dirty="0">
                <a:solidFill>
                  <a:schemeClr val="accent6">
                    <a:lumMod val="50000"/>
                  </a:schemeClr>
                </a:solidFill>
                <a:latin typeface="Arial     "/>
              </a:rPr>
              <a:t>Se deberá realizar una prueba diagnóstica con resultados negativos, en un periodo no mayor de 30 días antes o 30 días después del vencimiento de la constancia anterior, a los animales mayores de 6 meses nunca antes vacunados.</a:t>
            </a:r>
          </a:p>
          <a:p>
            <a:pPr algn="just"/>
            <a:endParaRPr lang="es-MX" sz="1800" b="0" dirty="0">
              <a:solidFill>
                <a:schemeClr val="accent6">
                  <a:lumMod val="50000"/>
                </a:schemeClr>
              </a:solidFill>
              <a:latin typeface="Arial     "/>
            </a:endParaRPr>
          </a:p>
          <a:p>
            <a:pPr algn="just"/>
            <a:r>
              <a:rPr lang="es-MX" sz="1800" b="0" dirty="0">
                <a:solidFill>
                  <a:schemeClr val="accent6">
                    <a:lumMod val="50000"/>
                  </a:schemeClr>
                </a:solidFill>
                <a:latin typeface="Arial     "/>
              </a:rPr>
              <a:t>Demostrar que los animales que ingresan al hato en los últimos 14 meses fueron negativos a la pruebas diagnósticas oficiales.</a:t>
            </a:r>
          </a:p>
        </p:txBody>
      </p:sp>
      <p:sp>
        <p:nvSpPr>
          <p:cNvPr id="2" name="Título 1"/>
          <p:cNvSpPr>
            <a:spLocks noGrp="1"/>
          </p:cNvSpPr>
          <p:nvPr>
            <p:ph type="title"/>
          </p:nvPr>
        </p:nvSpPr>
        <p:spPr>
          <a:xfrm>
            <a:off x="219993" y="162642"/>
            <a:ext cx="9225699" cy="1044173"/>
          </a:xfrm>
        </p:spPr>
        <p:txBody>
          <a:bodyPr/>
          <a:lstStyle/>
          <a:p>
            <a:pPr algn="just"/>
            <a:r>
              <a:rPr lang="es-MX" sz="2800" dirty="0">
                <a:latin typeface="Arial" panose="020B0604020202020204" pitchFamily="34" charset="0"/>
                <a:ea typeface="+mn-ea"/>
                <a:cs typeface="Arial" panose="020B0604020202020204" pitchFamily="34" charset="0"/>
              </a:rPr>
              <a:t>REQUISITOS PARA REVALIDAR LA CONSTANCIAS DE HATO LIBRE DE TUBERCULOSIS Y BRUCELOSIS </a:t>
            </a:r>
          </a:p>
        </p:txBody>
      </p:sp>
      <p:sp>
        <p:nvSpPr>
          <p:cNvPr id="10" name="Marcador de texto 3"/>
          <p:cNvSpPr txBox="1">
            <a:spLocks/>
          </p:cNvSpPr>
          <p:nvPr/>
        </p:nvSpPr>
        <p:spPr>
          <a:xfrm>
            <a:off x="696037" y="1389618"/>
            <a:ext cx="5119446" cy="624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800" b="1" dirty="0">
                <a:solidFill>
                  <a:srgbClr val="691C32"/>
                </a:solidFill>
                <a:latin typeface="Arial" panose="020B0604020202020204" pitchFamily="34" charset="0"/>
                <a:cs typeface="Arial" panose="020B0604020202020204" pitchFamily="34" charset="0"/>
              </a:rPr>
              <a:t>Tuberculosis Bovina NOM-031-ZOO-1995 “Campaña Nacional contra la Tuberculosis bovina (</a:t>
            </a:r>
            <a:r>
              <a:rPr lang="es-MX" sz="1800" b="1" i="1" dirty="0" err="1" smtClean="0">
                <a:solidFill>
                  <a:srgbClr val="691C32"/>
                </a:solidFill>
                <a:latin typeface="Arial" panose="020B0604020202020204" pitchFamily="34" charset="0"/>
                <a:cs typeface="Arial" panose="020B0604020202020204" pitchFamily="34" charset="0"/>
              </a:rPr>
              <a:t>Mycobacterium</a:t>
            </a:r>
            <a:r>
              <a:rPr lang="es-MX" sz="1800" b="1" i="1" dirty="0" smtClean="0">
                <a:solidFill>
                  <a:srgbClr val="691C32"/>
                </a:solidFill>
                <a:latin typeface="Arial" panose="020B0604020202020204" pitchFamily="34" charset="0"/>
                <a:cs typeface="Arial" panose="020B0604020202020204" pitchFamily="34" charset="0"/>
              </a:rPr>
              <a:t> </a:t>
            </a:r>
            <a:r>
              <a:rPr lang="es-MX" sz="1800" b="1" i="1" dirty="0" err="1">
                <a:solidFill>
                  <a:srgbClr val="691C32"/>
                </a:solidFill>
                <a:latin typeface="Arial" panose="020B0604020202020204" pitchFamily="34" charset="0"/>
                <a:cs typeface="Arial" panose="020B0604020202020204" pitchFamily="34" charset="0"/>
              </a:rPr>
              <a:t>bovis</a:t>
            </a:r>
            <a:r>
              <a:rPr lang="es-MX" sz="1800" b="1" dirty="0">
                <a:solidFill>
                  <a:srgbClr val="691C32"/>
                </a:solidFill>
                <a:latin typeface="Arial" panose="020B0604020202020204" pitchFamily="34" charset="0"/>
                <a:cs typeface="Arial" panose="020B0604020202020204" pitchFamily="34" charset="0"/>
              </a:rPr>
              <a:t>)</a:t>
            </a:r>
          </a:p>
        </p:txBody>
      </p:sp>
      <p:sp>
        <p:nvSpPr>
          <p:cNvPr id="6" name="Marcador de texto 5"/>
          <p:cNvSpPr txBox="1">
            <a:spLocks/>
          </p:cNvSpPr>
          <p:nvPr/>
        </p:nvSpPr>
        <p:spPr>
          <a:xfrm>
            <a:off x="6696700" y="1389618"/>
            <a:ext cx="5158685" cy="5817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rgbClr val="691C32"/>
                </a:solidFill>
                <a:latin typeface="Arial "/>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800" dirty="0" smtClean="0">
                <a:latin typeface="Arial" panose="020B0604020202020204" pitchFamily="34" charset="0"/>
                <a:cs typeface="Arial" panose="020B0604020202020204" pitchFamily="34" charset="0"/>
              </a:rPr>
              <a:t>Brucelosis NOM-041-ZOO-1995 “Campaña Nacional contra la  Brucelosis en los animales”</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222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976" y="2060848"/>
            <a:ext cx="4626720" cy="3600400"/>
          </a:xfrm>
          <a:prstGeom prst="rect">
            <a:avLst/>
          </a:prstGeom>
        </p:spPr>
      </p:pic>
      <p:sp>
        <p:nvSpPr>
          <p:cNvPr id="4" name="Marcador de contenido 3"/>
          <p:cNvSpPr>
            <a:spLocks noGrp="1"/>
          </p:cNvSpPr>
          <p:nvPr>
            <p:ph type="body" sz="quarter" idx="13"/>
          </p:nvPr>
        </p:nvSpPr>
        <p:spPr>
          <a:xfrm>
            <a:off x="421640" y="2617465"/>
            <a:ext cx="4057053" cy="3678402"/>
          </a:xfrm>
        </p:spPr>
        <p:txBody>
          <a:bodyPr>
            <a:noAutofit/>
          </a:bodyPr>
          <a:lstStyle/>
          <a:p>
            <a:r>
              <a:rPr lang="es-MX" sz="2800" dirty="0">
                <a:solidFill>
                  <a:schemeClr val="accent6">
                    <a:lumMod val="50000"/>
                  </a:schemeClr>
                </a:solidFill>
              </a:rPr>
              <a:t>Tuberculosis bovina</a:t>
            </a:r>
          </a:p>
          <a:p>
            <a:r>
              <a:rPr lang="es-MX" sz="2800" dirty="0" smtClean="0">
                <a:solidFill>
                  <a:schemeClr val="accent6">
                    <a:lumMod val="50000"/>
                  </a:schemeClr>
                </a:solidFill>
              </a:rPr>
              <a:t>6,127 </a:t>
            </a:r>
            <a:r>
              <a:rPr lang="es-MX" sz="2800" dirty="0">
                <a:solidFill>
                  <a:schemeClr val="accent6">
                    <a:lumMod val="50000"/>
                  </a:schemeClr>
                </a:solidFill>
              </a:rPr>
              <a:t>hatos con  </a:t>
            </a:r>
            <a:r>
              <a:rPr lang="es-MX" sz="2800" dirty="0" smtClean="0">
                <a:solidFill>
                  <a:schemeClr val="accent6">
                    <a:lumMod val="50000"/>
                  </a:schemeClr>
                </a:solidFill>
              </a:rPr>
              <a:t>856,790 </a:t>
            </a:r>
            <a:r>
              <a:rPr lang="es-MX" sz="2800" dirty="0">
                <a:solidFill>
                  <a:schemeClr val="accent6">
                    <a:lumMod val="50000"/>
                  </a:schemeClr>
                </a:solidFill>
              </a:rPr>
              <a:t>Cabezas.</a:t>
            </a:r>
          </a:p>
          <a:p>
            <a:endParaRPr lang="es-MX" sz="1200" dirty="0">
              <a:solidFill>
                <a:schemeClr val="accent6">
                  <a:lumMod val="50000"/>
                </a:schemeClr>
              </a:solidFill>
            </a:endParaRPr>
          </a:p>
          <a:p>
            <a:r>
              <a:rPr lang="es-MX" sz="2800" dirty="0">
                <a:solidFill>
                  <a:schemeClr val="accent6">
                    <a:lumMod val="50000"/>
                  </a:schemeClr>
                </a:solidFill>
              </a:rPr>
              <a:t>Brucelosis bovina</a:t>
            </a:r>
          </a:p>
          <a:p>
            <a:r>
              <a:rPr lang="es-MX" sz="2800" dirty="0" smtClean="0">
                <a:solidFill>
                  <a:schemeClr val="accent6">
                    <a:lumMod val="50000"/>
                  </a:schemeClr>
                </a:solidFill>
              </a:rPr>
              <a:t>6,201 </a:t>
            </a:r>
            <a:r>
              <a:rPr lang="es-MX" sz="2800" dirty="0">
                <a:solidFill>
                  <a:schemeClr val="accent6">
                    <a:lumMod val="50000"/>
                  </a:schemeClr>
                </a:solidFill>
              </a:rPr>
              <a:t>hatos con </a:t>
            </a:r>
            <a:r>
              <a:rPr lang="es-MX" sz="2800" dirty="0" smtClean="0">
                <a:solidFill>
                  <a:schemeClr val="accent6">
                    <a:lumMod val="50000"/>
                  </a:schemeClr>
                </a:solidFill>
              </a:rPr>
              <a:t>940,006 </a:t>
            </a:r>
            <a:r>
              <a:rPr lang="es-MX" sz="2800" dirty="0">
                <a:solidFill>
                  <a:schemeClr val="accent6">
                    <a:lumMod val="50000"/>
                  </a:schemeClr>
                </a:solidFill>
              </a:rPr>
              <a:t>cabezas</a:t>
            </a:r>
          </a:p>
          <a:p>
            <a:endParaRPr lang="es-MX" sz="1050" dirty="0">
              <a:solidFill>
                <a:schemeClr val="accent6">
                  <a:lumMod val="50000"/>
                </a:schemeClr>
              </a:solidFill>
            </a:endParaRPr>
          </a:p>
        </p:txBody>
      </p:sp>
      <p:sp>
        <p:nvSpPr>
          <p:cNvPr id="7" name="Marcador de texto 6"/>
          <p:cNvSpPr>
            <a:spLocks noGrp="1"/>
          </p:cNvSpPr>
          <p:nvPr>
            <p:ph type="body" sz="quarter" idx="16"/>
          </p:nvPr>
        </p:nvSpPr>
        <p:spPr/>
        <p:txBody>
          <a:bodyPr/>
          <a:lstStyle/>
          <a:p>
            <a:r>
              <a:rPr lang="es-MX" sz="2400" dirty="0">
                <a:latin typeface="Arial" panose="020B0604020202020204" pitchFamily="34" charset="0"/>
                <a:cs typeface="Arial" panose="020B0604020202020204" pitchFamily="34" charset="0"/>
              </a:rPr>
              <a:t>Actualmente se tienen:</a:t>
            </a:r>
          </a:p>
          <a:p>
            <a:endParaRPr lang="es-MX" dirty="0"/>
          </a:p>
        </p:txBody>
      </p:sp>
      <p:sp>
        <p:nvSpPr>
          <p:cNvPr id="3" name="Título 2"/>
          <p:cNvSpPr>
            <a:spLocks noGrp="1"/>
          </p:cNvSpPr>
          <p:nvPr>
            <p:ph type="title"/>
          </p:nvPr>
        </p:nvSpPr>
        <p:spPr/>
        <p:txBody>
          <a:bodyPr/>
          <a:lstStyle/>
          <a:p>
            <a:r>
              <a:rPr lang="es-MX" dirty="0">
                <a:latin typeface="Arial" panose="020B0604020202020204" pitchFamily="34" charset="0"/>
                <a:ea typeface="+mn-ea"/>
                <a:cs typeface="Arial" panose="020B0604020202020204" pitchFamily="34" charset="0"/>
              </a:rPr>
              <a:t>DISTRIBUCIÓN DE HATOS LIBRES DE TUBERCULOSIS Y BRUCELOSIS</a:t>
            </a:r>
          </a:p>
        </p:txBody>
      </p:sp>
      <p:sp>
        <p:nvSpPr>
          <p:cNvPr id="6" name="CuadroTexto 5"/>
          <p:cNvSpPr txBox="1"/>
          <p:nvPr/>
        </p:nvSpPr>
        <p:spPr>
          <a:xfrm>
            <a:off x="1703512" y="6453337"/>
            <a:ext cx="7920880" cy="276999"/>
          </a:xfrm>
          <a:prstGeom prst="rect">
            <a:avLst/>
          </a:prstGeom>
          <a:noFill/>
        </p:spPr>
        <p:txBody>
          <a:bodyPr wrap="square" rtlCol="0">
            <a:spAutoFit/>
          </a:bodyPr>
          <a:lstStyle/>
          <a:p>
            <a:r>
              <a:rPr lang="es-MX" sz="1200" dirty="0"/>
              <a:t>Fuente: sistema de Constatación de hatos Libres de Tuberculosis y </a:t>
            </a:r>
            <a:r>
              <a:rPr lang="es-MX" sz="1200" dirty="0" smtClean="0"/>
              <a:t>Brucelosis</a:t>
            </a:r>
            <a:r>
              <a:rPr lang="es-419" sz="1200" dirty="0" smtClean="0"/>
              <a:t>. (Segundo trimestre 2022)</a:t>
            </a:r>
            <a:endParaRPr lang="es-MX" sz="1200" dirty="0">
              <a:solidFill>
                <a:srgbClr val="FF0000"/>
              </a:solidFill>
            </a:endParaRPr>
          </a:p>
        </p:txBody>
      </p:sp>
    </p:spTree>
    <p:extLst>
      <p:ext uri="{BB962C8B-B14F-4D97-AF65-F5344CB8AC3E}">
        <p14:creationId xmlns:p14="http://schemas.microsoft.com/office/powerpoint/2010/main" val="188781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607B675F-C7C2-4CD8-ACEC-5027C5AF2285}" type="slidenum">
              <a:rPr lang="es-MX" smtClean="0"/>
              <a:t>6</a:t>
            </a:fld>
            <a:endParaRPr lang="es-MX"/>
          </a:p>
        </p:txBody>
      </p:sp>
      <p:sp>
        <p:nvSpPr>
          <p:cNvPr id="7" name="Título 4"/>
          <p:cNvSpPr txBox="1">
            <a:spLocks/>
          </p:cNvSpPr>
          <p:nvPr/>
        </p:nvSpPr>
        <p:spPr>
          <a:xfrm>
            <a:off x="205074" y="257200"/>
            <a:ext cx="9213427" cy="104417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s-MX" sz="3000" b="1" i="0" kern="1200" dirty="0">
                <a:solidFill>
                  <a:srgbClr val="691C32"/>
                </a:solidFill>
                <a:latin typeface="+mj-lt"/>
                <a:ea typeface="+mj-ea"/>
                <a:cs typeface="+mj-cs"/>
              </a:defRPr>
            </a:lvl1pPr>
          </a:lstStyle>
          <a:p>
            <a:r>
              <a:rPr lang="es-MX" dirty="0" smtClean="0"/>
              <a:t>NUEVO PROTOCOLO SEPTIEMBRE DEL 2021</a:t>
            </a:r>
            <a:br>
              <a:rPr lang="es-MX" dirty="0" smtClean="0"/>
            </a:br>
            <a:endParaRPr lang="es-MX" dirty="0"/>
          </a:p>
        </p:txBody>
      </p:sp>
      <p:graphicFrame>
        <p:nvGraphicFramePr>
          <p:cNvPr id="8" name="Diagrama 7"/>
          <p:cNvGraphicFramePr/>
          <p:nvPr>
            <p:extLst>
              <p:ext uri="{D42A27DB-BD31-4B8C-83A1-F6EECF244321}">
                <p14:modId xmlns:p14="http://schemas.microsoft.com/office/powerpoint/2010/main" val="4176245520"/>
              </p:ext>
            </p:extLst>
          </p:nvPr>
        </p:nvGraphicFramePr>
        <p:xfrm>
          <a:off x="639427" y="1387686"/>
          <a:ext cx="8529740" cy="5029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arcador de texto 3"/>
          <p:cNvSpPr>
            <a:spLocks noGrp="1"/>
          </p:cNvSpPr>
          <p:nvPr>
            <p:ph type="body" sz="quarter" idx="16"/>
          </p:nvPr>
        </p:nvSpPr>
        <p:spPr>
          <a:xfrm>
            <a:off x="205074" y="805901"/>
            <a:ext cx="11044240" cy="581785"/>
          </a:xfrm>
        </p:spPr>
        <p:txBody>
          <a:bodyPr/>
          <a:lstStyle/>
          <a:p>
            <a:r>
              <a:rPr lang="es-MX" dirty="0" smtClean="0"/>
              <a:t>REQUISITOS:</a:t>
            </a:r>
            <a:endParaRPr lang="es-MX" dirty="0"/>
          </a:p>
        </p:txBody>
      </p:sp>
    </p:spTree>
    <p:extLst>
      <p:ext uri="{BB962C8B-B14F-4D97-AF65-F5344CB8AC3E}">
        <p14:creationId xmlns:p14="http://schemas.microsoft.com/office/powerpoint/2010/main" val="1594847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607B675F-C7C2-4CD8-ACEC-5027C5AF2285}" type="slidenum">
              <a:rPr lang="es-MX" smtClean="0"/>
              <a:t>7</a:t>
            </a:fld>
            <a:endParaRPr lang="es-MX"/>
          </a:p>
        </p:txBody>
      </p:sp>
      <p:sp>
        <p:nvSpPr>
          <p:cNvPr id="7" name="Título 4"/>
          <p:cNvSpPr txBox="1">
            <a:spLocks/>
          </p:cNvSpPr>
          <p:nvPr/>
        </p:nvSpPr>
        <p:spPr>
          <a:xfrm>
            <a:off x="205074" y="257200"/>
            <a:ext cx="9213427" cy="104417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s-MX" sz="3000" b="1" i="0" kern="1200" dirty="0">
                <a:solidFill>
                  <a:srgbClr val="691C32"/>
                </a:solidFill>
                <a:latin typeface="+mj-lt"/>
                <a:ea typeface="+mj-ea"/>
                <a:cs typeface="+mj-cs"/>
              </a:defRPr>
            </a:lvl1pPr>
          </a:lstStyle>
          <a:p>
            <a:r>
              <a:rPr lang="es-MX" dirty="0"/>
              <a:t>NUEVO PROTOCOLO SEPTIEMBRE DEL 2021</a:t>
            </a:r>
            <a:r>
              <a:rPr lang="es-MX" dirty="0" smtClean="0"/>
              <a:t/>
            </a:r>
            <a:br>
              <a:rPr lang="es-MX" dirty="0" smtClean="0"/>
            </a:br>
            <a:endParaRPr lang="es-MX" dirty="0"/>
          </a:p>
        </p:txBody>
      </p:sp>
      <p:sp>
        <p:nvSpPr>
          <p:cNvPr id="9" name="Marcador de texto 3"/>
          <p:cNvSpPr>
            <a:spLocks noGrp="1"/>
          </p:cNvSpPr>
          <p:nvPr>
            <p:ph type="body" sz="quarter" idx="16"/>
          </p:nvPr>
        </p:nvSpPr>
        <p:spPr>
          <a:xfrm>
            <a:off x="205074" y="805901"/>
            <a:ext cx="11044240" cy="581785"/>
          </a:xfrm>
        </p:spPr>
        <p:txBody>
          <a:bodyPr/>
          <a:lstStyle/>
          <a:p>
            <a:r>
              <a:rPr lang="es-MX" dirty="0" smtClean="0"/>
              <a:t>REQUISITOS DE MOVILIZACIÓN DE GANADO SEXUALMENTE INTACTO:</a:t>
            </a:r>
            <a:endParaRPr lang="es-MX" dirty="0"/>
          </a:p>
        </p:txBody>
      </p:sp>
      <p:sp>
        <p:nvSpPr>
          <p:cNvPr id="10" name="Marcador de texto 3"/>
          <p:cNvSpPr>
            <a:spLocks noGrp="1"/>
          </p:cNvSpPr>
          <p:nvPr>
            <p:ph type="body" sz="quarter" idx="16"/>
          </p:nvPr>
        </p:nvSpPr>
        <p:spPr>
          <a:xfrm>
            <a:off x="205074" y="1301373"/>
            <a:ext cx="11044240" cy="581785"/>
          </a:xfrm>
        </p:spPr>
        <p:txBody>
          <a:bodyPr>
            <a:normAutofit fontScale="77500" lnSpcReduction="20000"/>
          </a:bodyPr>
          <a:lstStyle/>
          <a:p>
            <a:r>
              <a:rPr lang="es-ES" dirty="0"/>
              <a:t>Para calificar </a:t>
            </a:r>
            <a:r>
              <a:rPr lang="es-ES" dirty="0" smtClean="0"/>
              <a:t>en la movilización a </a:t>
            </a:r>
            <a:r>
              <a:rPr lang="es-ES" dirty="0"/>
              <a:t>regiones acreditadas </a:t>
            </a:r>
            <a:r>
              <a:rPr lang="es-ES" dirty="0" smtClean="0"/>
              <a:t>en </a:t>
            </a:r>
            <a:r>
              <a:rPr lang="es-ES" dirty="0"/>
              <a:t>TB, el ganado sexualmente intacto de un HLC </a:t>
            </a:r>
            <a:r>
              <a:rPr lang="es-ES" dirty="0" smtClean="0"/>
              <a:t>a </a:t>
            </a:r>
            <a:r>
              <a:rPr lang="es-ES" dirty="0"/>
              <a:t>las regiones no </a:t>
            </a:r>
            <a:r>
              <a:rPr lang="es-ES" dirty="0" smtClean="0"/>
              <a:t>acreditadas/ Nivel V enumeradas </a:t>
            </a:r>
            <a:r>
              <a:rPr lang="es-ES" dirty="0"/>
              <a:t>anteriormente debe cumplir con los siguientes requisitos:</a:t>
            </a:r>
            <a:endParaRPr lang="es-MX" dirty="0"/>
          </a:p>
        </p:txBody>
      </p:sp>
      <p:graphicFrame>
        <p:nvGraphicFramePr>
          <p:cNvPr id="2" name="Diagrama 1"/>
          <p:cNvGraphicFramePr/>
          <p:nvPr>
            <p:extLst>
              <p:ext uri="{D42A27DB-BD31-4B8C-83A1-F6EECF244321}">
                <p14:modId xmlns:p14="http://schemas.microsoft.com/office/powerpoint/2010/main" val="3926772519"/>
              </p:ext>
            </p:extLst>
          </p:nvPr>
        </p:nvGraphicFramePr>
        <p:xfrm>
          <a:off x="653723" y="1936387"/>
          <a:ext cx="10973418" cy="4459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23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607B675F-C7C2-4CD8-ACEC-5027C5AF2285}" type="slidenum">
              <a:rPr lang="es-MX" smtClean="0"/>
              <a:t>8</a:t>
            </a:fld>
            <a:endParaRPr lang="es-MX"/>
          </a:p>
        </p:txBody>
      </p:sp>
      <p:sp>
        <p:nvSpPr>
          <p:cNvPr id="7" name="Título 4"/>
          <p:cNvSpPr txBox="1">
            <a:spLocks/>
          </p:cNvSpPr>
          <p:nvPr/>
        </p:nvSpPr>
        <p:spPr>
          <a:xfrm>
            <a:off x="205074" y="77295"/>
            <a:ext cx="9213427" cy="104417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s-MX" sz="3000" b="1" i="0" kern="1200" dirty="0">
                <a:solidFill>
                  <a:srgbClr val="691C32"/>
                </a:solidFill>
                <a:latin typeface="+mj-lt"/>
                <a:ea typeface="+mj-ea"/>
                <a:cs typeface="+mj-cs"/>
              </a:defRPr>
            </a:lvl1pPr>
          </a:lstStyle>
          <a:p>
            <a:r>
              <a:rPr lang="es-MX" dirty="0"/>
              <a:t>NUEVO PROTOCOLO SEPTIEMBRE DEL 2021</a:t>
            </a:r>
            <a:r>
              <a:rPr lang="es-MX" dirty="0" smtClean="0"/>
              <a:t/>
            </a:r>
            <a:br>
              <a:rPr lang="es-MX" dirty="0" smtClean="0"/>
            </a:br>
            <a:endParaRPr lang="es-MX" dirty="0"/>
          </a:p>
        </p:txBody>
      </p:sp>
      <p:sp>
        <p:nvSpPr>
          <p:cNvPr id="10" name="Marcador de texto 3"/>
          <p:cNvSpPr>
            <a:spLocks noGrp="1"/>
          </p:cNvSpPr>
          <p:nvPr>
            <p:ph type="body" sz="quarter" idx="16"/>
          </p:nvPr>
        </p:nvSpPr>
        <p:spPr>
          <a:xfrm>
            <a:off x="205074" y="830575"/>
            <a:ext cx="11044240" cy="581785"/>
          </a:xfrm>
        </p:spPr>
        <p:txBody>
          <a:bodyPr>
            <a:normAutofit/>
          </a:bodyPr>
          <a:lstStyle/>
          <a:p>
            <a:r>
              <a:rPr lang="es-ES" dirty="0"/>
              <a:t>Requisitos que debe cumplir la región receptora</a:t>
            </a:r>
            <a:endParaRPr lang="es-MX" dirty="0"/>
          </a:p>
        </p:txBody>
      </p:sp>
      <p:graphicFrame>
        <p:nvGraphicFramePr>
          <p:cNvPr id="4" name="Diagrama 3"/>
          <p:cNvGraphicFramePr/>
          <p:nvPr>
            <p:extLst>
              <p:ext uri="{D42A27DB-BD31-4B8C-83A1-F6EECF244321}">
                <p14:modId xmlns:p14="http://schemas.microsoft.com/office/powerpoint/2010/main" val="619527979"/>
              </p:ext>
            </p:extLst>
          </p:nvPr>
        </p:nvGraphicFramePr>
        <p:xfrm>
          <a:off x="443830" y="1331915"/>
          <a:ext cx="11138570" cy="523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07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607B675F-C7C2-4CD8-ACEC-5027C5AF2285}" type="slidenum">
              <a:rPr lang="es-MX" smtClean="0"/>
              <a:t>9</a:t>
            </a:fld>
            <a:endParaRPr lang="es-MX"/>
          </a:p>
        </p:txBody>
      </p:sp>
      <p:sp>
        <p:nvSpPr>
          <p:cNvPr id="7" name="Título 4"/>
          <p:cNvSpPr txBox="1">
            <a:spLocks/>
          </p:cNvSpPr>
          <p:nvPr/>
        </p:nvSpPr>
        <p:spPr>
          <a:xfrm>
            <a:off x="-13231" y="77294"/>
            <a:ext cx="9213427" cy="104417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s-MX" sz="3000" b="1" i="0" kern="1200" dirty="0">
                <a:solidFill>
                  <a:srgbClr val="691C32"/>
                </a:solidFill>
                <a:latin typeface="+mj-lt"/>
                <a:ea typeface="+mj-ea"/>
                <a:cs typeface="+mj-cs"/>
              </a:defRPr>
            </a:lvl1pPr>
          </a:lstStyle>
          <a:p>
            <a:r>
              <a:rPr lang="es-MX" dirty="0"/>
              <a:t>NUEVO PROTOCOLO SEPTIEMBRE DEL 2021</a:t>
            </a:r>
            <a:r>
              <a:rPr lang="es-MX" dirty="0" smtClean="0"/>
              <a:t/>
            </a:r>
            <a:br>
              <a:rPr lang="es-MX" dirty="0" smtClean="0"/>
            </a:br>
            <a:endParaRPr lang="es-MX" dirty="0"/>
          </a:p>
        </p:txBody>
      </p:sp>
      <p:sp>
        <p:nvSpPr>
          <p:cNvPr id="10" name="Marcador de texto 3"/>
          <p:cNvSpPr>
            <a:spLocks noGrp="1"/>
          </p:cNvSpPr>
          <p:nvPr>
            <p:ph type="body" sz="quarter" idx="16"/>
          </p:nvPr>
        </p:nvSpPr>
        <p:spPr>
          <a:xfrm>
            <a:off x="205074" y="830575"/>
            <a:ext cx="11044240" cy="581785"/>
          </a:xfrm>
        </p:spPr>
        <p:txBody>
          <a:bodyPr>
            <a:normAutofit/>
          </a:bodyPr>
          <a:lstStyle/>
          <a:p>
            <a:r>
              <a:rPr lang="es-ES" dirty="0"/>
              <a:t>Requisitos que debe cumplir la región receptora</a:t>
            </a:r>
            <a:endParaRPr lang="es-MX" dirty="0"/>
          </a:p>
        </p:txBody>
      </p:sp>
      <p:graphicFrame>
        <p:nvGraphicFramePr>
          <p:cNvPr id="3" name="Diagrama 2"/>
          <p:cNvGraphicFramePr/>
          <p:nvPr>
            <p:extLst>
              <p:ext uri="{D42A27DB-BD31-4B8C-83A1-F6EECF244321}">
                <p14:modId xmlns:p14="http://schemas.microsoft.com/office/powerpoint/2010/main" val="4076030283"/>
              </p:ext>
            </p:extLst>
          </p:nvPr>
        </p:nvGraphicFramePr>
        <p:xfrm>
          <a:off x="205074" y="12938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7502453" y="1002927"/>
            <a:ext cx="3965166" cy="5016758"/>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t>APHIS requerirá que las regiones acreditadas se aseguren de que el sistema REEMO se haya actualizado para bloquear la exportación potencial de todo el ganado </a:t>
            </a:r>
            <a:r>
              <a:rPr lang="es-419" sz="2000" dirty="0" smtClean="0"/>
              <a:t>de </a:t>
            </a:r>
            <a:r>
              <a:rPr lang="es-ES" sz="2000" dirty="0" smtClean="0"/>
              <a:t>HLC </a:t>
            </a:r>
            <a:r>
              <a:rPr lang="es-ES" sz="2000" dirty="0"/>
              <a:t>que haya ingresado a </a:t>
            </a:r>
            <a:r>
              <a:rPr lang="es-419" sz="2000" dirty="0" smtClean="0"/>
              <a:t>la</a:t>
            </a:r>
            <a:r>
              <a:rPr lang="es-ES" sz="2000" dirty="0" smtClean="0"/>
              <a:t> </a:t>
            </a:r>
            <a:r>
              <a:rPr lang="es-ES" sz="2000" dirty="0"/>
              <a:t>región acreditada desde el 1 de enero de 2019</a:t>
            </a:r>
            <a:r>
              <a:rPr lang="es-ES" sz="2000" dirty="0" smtClean="0"/>
              <a:t>.</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solidFill>
                  <a:srgbClr val="C00000"/>
                </a:solidFill>
              </a:rPr>
              <a:t>Cualquier hallazgo de que el ganado HLC haya sido certificado para exportar a los Estados Unidos resultará en la suspensión inmediata de la región exportadora</a:t>
            </a:r>
            <a:r>
              <a:rPr lang="es-ES" sz="2000" dirty="0" smtClean="0">
                <a:solidFill>
                  <a:srgbClr val="C00000"/>
                </a:solidFill>
              </a:rPr>
              <a:t>.</a:t>
            </a:r>
            <a:endParaRPr lang="es-MX" sz="3600" dirty="0">
              <a:solidFill>
                <a:srgbClr val="C00000"/>
              </a:solidFill>
            </a:endParaRPr>
          </a:p>
        </p:txBody>
      </p:sp>
    </p:spTree>
    <p:extLst>
      <p:ext uri="{BB962C8B-B14F-4D97-AF65-F5344CB8AC3E}">
        <p14:creationId xmlns:p14="http://schemas.microsoft.com/office/powerpoint/2010/main" val="3918718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1020</TotalTime>
  <Words>1423</Words>
  <Application>Microsoft Office PowerPoint</Application>
  <PresentationFormat>Panorámica</PresentationFormat>
  <Paragraphs>124</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vt:lpstr>
      <vt:lpstr>Arial     </vt:lpstr>
      <vt:lpstr>Arial Black</vt:lpstr>
      <vt:lpstr>Calibri</vt:lpstr>
      <vt:lpstr>2_Tema de Office</vt:lpstr>
      <vt:lpstr>PROTOCOLO DE HATOS LIBRES CERTIFICADOS</vt:lpstr>
      <vt:lpstr>FUNDAMENTO LEGAL </vt:lpstr>
      <vt:lpstr>REQUISITOS PARA OBTENER CONSTANCIAS DE HATO LIBRE DE TUBERCULOSIS Y BRUCELOSIS </vt:lpstr>
      <vt:lpstr>REQUISITOS PARA REVALIDAR LA CONSTANCIAS DE HATO LIBRE DE TUBERCULOSIS Y BRUCELOSIS </vt:lpstr>
      <vt:lpstr>DISTRIBUCIÓN DE HATOS LIBRES DE TUBERCULOSIS Y BRUCELOSIS</vt:lpstr>
      <vt:lpstr>Presentación de PowerPoint</vt:lpstr>
      <vt:lpstr>Presentación de PowerPoint</vt:lpstr>
      <vt:lpstr>Presentación de PowerPoint</vt:lpstr>
      <vt:lpstr>Presentación de PowerPoint</vt:lpstr>
      <vt:lpstr>SITUACIÓN ACTUAL DE LOS HATOS LIBRES CERTIFICADOS</vt:lpstr>
      <vt:lpstr>PROCESO DE IMPLEMENTACIÓN DE LOS HATOS LIBRES CERTIFICADOS CON EL NUEVO PROTOCOLO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Ernesto Tapia Avilez</dc:creator>
  <cp:lastModifiedBy>Estela Flores Velázquez</cp:lastModifiedBy>
  <cp:revision>60</cp:revision>
  <dcterms:created xsi:type="dcterms:W3CDTF">2021-07-14T14:35:30Z</dcterms:created>
  <dcterms:modified xsi:type="dcterms:W3CDTF">2022-09-27T07:05:54Z</dcterms:modified>
</cp:coreProperties>
</file>