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18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64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39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35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7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0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4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60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2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46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D8A1-104B-41C0-A36E-206DCC9FEB93}" type="datetimeFigureOut">
              <a:rPr lang="es-MX" smtClean="0"/>
              <a:t>28/09/2022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2F60-905F-4293-B78B-FFDFD6BFF0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39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04277" y="2809394"/>
            <a:ext cx="3953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/>
              <a:t>CASO USDA 13-000808/COA469210</a:t>
            </a:r>
          </a:p>
          <a:p>
            <a:pPr algn="ctr"/>
            <a:r>
              <a:rPr lang="es-MX" sz="2000" b="1" dirty="0" smtClean="0"/>
              <a:t>CASO USDA 13-011452/COA469200</a:t>
            </a:r>
          </a:p>
        </p:txBody>
      </p:sp>
      <p:grpSp>
        <p:nvGrpSpPr>
          <p:cNvPr id="3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4" name="3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5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7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0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49999" y="2965676"/>
            <a:ext cx="32193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/>
              <a:t>CASO LA PALOMA</a:t>
            </a:r>
          </a:p>
          <a:p>
            <a:pPr algn="ctr"/>
            <a:r>
              <a:rPr lang="es-MX" sz="2000" b="1" dirty="0" smtClean="0"/>
              <a:t>CASO USDA 13-039798</a:t>
            </a:r>
            <a:endParaRPr lang="es-MX" sz="3200" b="1" dirty="0"/>
          </a:p>
        </p:txBody>
      </p:sp>
      <p:grpSp>
        <p:nvGrpSpPr>
          <p:cNvPr id="3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4" name="3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5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7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668344" y="4473978"/>
            <a:ext cx="1394602" cy="1932576"/>
            <a:chOff x="36284" y="76200"/>
            <a:chExt cx="5039772" cy="672553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9" r="28730"/>
            <a:stretch/>
          </p:blipFill>
          <p:spPr>
            <a:xfrm>
              <a:off x="36284" y="76200"/>
              <a:ext cx="5039772" cy="6725536"/>
            </a:xfrm>
            <a:prstGeom prst="rect">
              <a:avLst/>
            </a:prstGeom>
          </p:spPr>
        </p:pic>
        <p:sp>
          <p:nvSpPr>
            <p:cNvPr id="4" name="3 Forma libre"/>
            <p:cNvSpPr/>
            <p:nvPr/>
          </p:nvSpPr>
          <p:spPr>
            <a:xfrm>
              <a:off x="966707" y="118746"/>
              <a:ext cx="3971053" cy="2711918"/>
            </a:xfrm>
            <a:custGeom>
              <a:avLst/>
              <a:gdLst>
                <a:gd name="connsiteX0" fmla="*/ 3971053 w 3971053"/>
                <a:gd name="connsiteY0" fmla="*/ 2711918 h 2711918"/>
                <a:gd name="connsiteX1" fmla="*/ 3947199 w 3971053"/>
                <a:gd name="connsiteY1" fmla="*/ 2672162 h 2711918"/>
                <a:gd name="connsiteX2" fmla="*/ 3931296 w 3971053"/>
                <a:gd name="connsiteY2" fmla="*/ 2624454 h 2711918"/>
                <a:gd name="connsiteX3" fmla="*/ 3915394 w 3971053"/>
                <a:gd name="connsiteY3" fmla="*/ 2600600 h 2711918"/>
                <a:gd name="connsiteX4" fmla="*/ 3891540 w 3971053"/>
                <a:gd name="connsiteY4" fmla="*/ 2529038 h 2711918"/>
                <a:gd name="connsiteX5" fmla="*/ 3883589 w 3971053"/>
                <a:gd name="connsiteY5" fmla="*/ 2505184 h 2711918"/>
                <a:gd name="connsiteX6" fmla="*/ 3851783 w 3971053"/>
                <a:gd name="connsiteY6" fmla="*/ 2457477 h 2711918"/>
                <a:gd name="connsiteX7" fmla="*/ 3819978 w 3971053"/>
                <a:gd name="connsiteY7" fmla="*/ 2385915 h 2711918"/>
                <a:gd name="connsiteX8" fmla="*/ 3772270 w 3971053"/>
                <a:gd name="connsiteY8" fmla="*/ 2370012 h 2711918"/>
                <a:gd name="connsiteX9" fmla="*/ 3748416 w 3971053"/>
                <a:gd name="connsiteY9" fmla="*/ 2362061 h 2711918"/>
                <a:gd name="connsiteX10" fmla="*/ 3724563 w 3971053"/>
                <a:gd name="connsiteY10" fmla="*/ 2338207 h 2711918"/>
                <a:gd name="connsiteX11" fmla="*/ 3684806 w 3971053"/>
                <a:gd name="connsiteY11" fmla="*/ 2274597 h 2711918"/>
                <a:gd name="connsiteX12" fmla="*/ 3676855 w 3971053"/>
                <a:gd name="connsiteY12" fmla="*/ 2250743 h 2711918"/>
                <a:gd name="connsiteX13" fmla="*/ 3653001 w 3971053"/>
                <a:gd name="connsiteY13" fmla="*/ 2242791 h 2711918"/>
                <a:gd name="connsiteX14" fmla="*/ 3629147 w 3971053"/>
                <a:gd name="connsiteY14" fmla="*/ 2226889 h 2711918"/>
                <a:gd name="connsiteX15" fmla="*/ 3605293 w 3971053"/>
                <a:gd name="connsiteY15" fmla="*/ 2218937 h 2711918"/>
                <a:gd name="connsiteX16" fmla="*/ 3557585 w 3971053"/>
                <a:gd name="connsiteY16" fmla="*/ 2187132 h 2711918"/>
                <a:gd name="connsiteX17" fmla="*/ 3509877 w 3971053"/>
                <a:gd name="connsiteY17" fmla="*/ 2171230 h 2711918"/>
                <a:gd name="connsiteX18" fmla="*/ 3501926 w 3971053"/>
                <a:gd name="connsiteY18" fmla="*/ 2147376 h 2711918"/>
                <a:gd name="connsiteX19" fmla="*/ 3446267 w 3971053"/>
                <a:gd name="connsiteY19" fmla="*/ 2075814 h 2711918"/>
                <a:gd name="connsiteX20" fmla="*/ 3422413 w 3971053"/>
                <a:gd name="connsiteY20" fmla="*/ 2028106 h 2711918"/>
                <a:gd name="connsiteX21" fmla="*/ 3406510 w 3971053"/>
                <a:gd name="connsiteY21" fmla="*/ 1980398 h 2711918"/>
                <a:gd name="connsiteX22" fmla="*/ 3398559 w 3971053"/>
                <a:gd name="connsiteY22" fmla="*/ 1956544 h 2711918"/>
                <a:gd name="connsiteX23" fmla="*/ 3390608 w 3971053"/>
                <a:gd name="connsiteY23" fmla="*/ 1916788 h 2711918"/>
                <a:gd name="connsiteX24" fmla="*/ 3374705 w 3971053"/>
                <a:gd name="connsiteY24" fmla="*/ 1869080 h 2711918"/>
                <a:gd name="connsiteX25" fmla="*/ 3366754 w 3971053"/>
                <a:gd name="connsiteY25" fmla="*/ 1845226 h 2711918"/>
                <a:gd name="connsiteX26" fmla="*/ 3358803 w 3971053"/>
                <a:gd name="connsiteY26" fmla="*/ 1813421 h 2711918"/>
                <a:gd name="connsiteX27" fmla="*/ 3342900 w 3971053"/>
                <a:gd name="connsiteY27" fmla="*/ 1749811 h 2711918"/>
                <a:gd name="connsiteX28" fmla="*/ 3326997 w 3971053"/>
                <a:gd name="connsiteY28" fmla="*/ 1725957 h 2711918"/>
                <a:gd name="connsiteX29" fmla="*/ 3295192 w 3971053"/>
                <a:gd name="connsiteY29" fmla="*/ 1654395 h 2711918"/>
                <a:gd name="connsiteX30" fmla="*/ 3287241 w 3971053"/>
                <a:gd name="connsiteY30" fmla="*/ 1630541 h 2711918"/>
                <a:gd name="connsiteX31" fmla="*/ 3263387 w 3971053"/>
                <a:gd name="connsiteY31" fmla="*/ 1622590 h 2711918"/>
                <a:gd name="connsiteX32" fmla="*/ 3239533 w 3971053"/>
                <a:gd name="connsiteY32" fmla="*/ 1606687 h 2711918"/>
                <a:gd name="connsiteX33" fmla="*/ 3223630 w 3971053"/>
                <a:gd name="connsiteY33" fmla="*/ 1582833 h 2711918"/>
                <a:gd name="connsiteX34" fmla="*/ 3215679 w 3971053"/>
                <a:gd name="connsiteY34" fmla="*/ 1558979 h 2711918"/>
                <a:gd name="connsiteX35" fmla="*/ 3191825 w 3971053"/>
                <a:gd name="connsiteY35" fmla="*/ 1543077 h 2711918"/>
                <a:gd name="connsiteX36" fmla="*/ 3160020 w 3971053"/>
                <a:gd name="connsiteY36" fmla="*/ 1471515 h 2711918"/>
                <a:gd name="connsiteX37" fmla="*/ 3136166 w 3971053"/>
                <a:gd name="connsiteY37" fmla="*/ 1344294 h 2711918"/>
                <a:gd name="connsiteX38" fmla="*/ 3112312 w 3971053"/>
                <a:gd name="connsiteY38" fmla="*/ 1320440 h 2711918"/>
                <a:gd name="connsiteX39" fmla="*/ 3096410 w 3971053"/>
                <a:gd name="connsiteY39" fmla="*/ 1296586 h 2711918"/>
                <a:gd name="connsiteX40" fmla="*/ 3088458 w 3971053"/>
                <a:gd name="connsiteY40" fmla="*/ 1272732 h 2711918"/>
                <a:gd name="connsiteX41" fmla="*/ 3064604 w 3971053"/>
                <a:gd name="connsiteY41" fmla="*/ 1264781 h 2711918"/>
                <a:gd name="connsiteX42" fmla="*/ 3040750 w 3971053"/>
                <a:gd name="connsiteY42" fmla="*/ 1248878 h 2711918"/>
                <a:gd name="connsiteX43" fmla="*/ 3032799 w 3971053"/>
                <a:gd name="connsiteY43" fmla="*/ 1185268 h 2711918"/>
                <a:gd name="connsiteX44" fmla="*/ 3008945 w 3971053"/>
                <a:gd name="connsiteY44" fmla="*/ 1137560 h 2711918"/>
                <a:gd name="connsiteX45" fmla="*/ 2993043 w 3971053"/>
                <a:gd name="connsiteY45" fmla="*/ 1073950 h 2711918"/>
                <a:gd name="connsiteX46" fmla="*/ 2985091 w 3971053"/>
                <a:gd name="connsiteY46" fmla="*/ 1018291 h 2711918"/>
                <a:gd name="connsiteX47" fmla="*/ 2969189 w 3971053"/>
                <a:gd name="connsiteY47" fmla="*/ 970583 h 2711918"/>
                <a:gd name="connsiteX48" fmla="*/ 2961237 w 3971053"/>
                <a:gd name="connsiteY48" fmla="*/ 938777 h 2711918"/>
                <a:gd name="connsiteX49" fmla="*/ 2913530 w 3971053"/>
                <a:gd name="connsiteY49" fmla="*/ 899021 h 2711918"/>
                <a:gd name="connsiteX50" fmla="*/ 2873773 w 3971053"/>
                <a:gd name="connsiteY50" fmla="*/ 851313 h 2711918"/>
                <a:gd name="connsiteX51" fmla="*/ 2849919 w 3971053"/>
                <a:gd name="connsiteY51" fmla="*/ 835411 h 2711918"/>
                <a:gd name="connsiteX52" fmla="*/ 2826065 w 3971053"/>
                <a:gd name="connsiteY52" fmla="*/ 787703 h 2711918"/>
                <a:gd name="connsiteX53" fmla="*/ 2802211 w 3971053"/>
                <a:gd name="connsiteY53" fmla="*/ 771800 h 2711918"/>
                <a:gd name="connsiteX54" fmla="*/ 2794260 w 3971053"/>
                <a:gd name="connsiteY54" fmla="*/ 747946 h 2711918"/>
                <a:gd name="connsiteX55" fmla="*/ 2746552 w 3971053"/>
                <a:gd name="connsiteY55" fmla="*/ 732044 h 2711918"/>
                <a:gd name="connsiteX56" fmla="*/ 2722698 w 3971053"/>
                <a:gd name="connsiteY56" fmla="*/ 716141 h 2711918"/>
                <a:gd name="connsiteX57" fmla="*/ 2698844 w 3971053"/>
                <a:gd name="connsiteY57" fmla="*/ 708190 h 2711918"/>
                <a:gd name="connsiteX58" fmla="*/ 2651136 w 3971053"/>
                <a:gd name="connsiteY58" fmla="*/ 676384 h 2711918"/>
                <a:gd name="connsiteX59" fmla="*/ 2627283 w 3971053"/>
                <a:gd name="connsiteY59" fmla="*/ 660482 h 2711918"/>
                <a:gd name="connsiteX60" fmla="*/ 2611380 w 3971053"/>
                <a:gd name="connsiteY60" fmla="*/ 636628 h 2711918"/>
                <a:gd name="connsiteX61" fmla="*/ 2603429 w 3971053"/>
                <a:gd name="connsiteY61" fmla="*/ 612774 h 2711918"/>
                <a:gd name="connsiteX62" fmla="*/ 2555721 w 3971053"/>
                <a:gd name="connsiteY62" fmla="*/ 573017 h 2711918"/>
                <a:gd name="connsiteX63" fmla="*/ 2539818 w 3971053"/>
                <a:gd name="connsiteY63" fmla="*/ 549164 h 2711918"/>
                <a:gd name="connsiteX64" fmla="*/ 2492110 w 3971053"/>
                <a:gd name="connsiteY64" fmla="*/ 525310 h 2711918"/>
                <a:gd name="connsiteX65" fmla="*/ 2468256 w 3971053"/>
                <a:gd name="connsiteY65" fmla="*/ 509407 h 2711918"/>
                <a:gd name="connsiteX66" fmla="*/ 2436451 w 3971053"/>
                <a:gd name="connsiteY66" fmla="*/ 501456 h 2711918"/>
                <a:gd name="connsiteX67" fmla="*/ 2388743 w 3971053"/>
                <a:gd name="connsiteY67" fmla="*/ 469651 h 2711918"/>
                <a:gd name="connsiteX68" fmla="*/ 2341036 w 3971053"/>
                <a:gd name="connsiteY68" fmla="*/ 437845 h 2711918"/>
                <a:gd name="connsiteX69" fmla="*/ 2301279 w 3971053"/>
                <a:gd name="connsiteY69" fmla="*/ 390137 h 2711918"/>
                <a:gd name="connsiteX70" fmla="*/ 2253571 w 3971053"/>
                <a:gd name="connsiteY70" fmla="*/ 358332 h 2711918"/>
                <a:gd name="connsiteX71" fmla="*/ 2237669 w 3971053"/>
                <a:gd name="connsiteY71" fmla="*/ 310624 h 2711918"/>
                <a:gd name="connsiteX72" fmla="*/ 2229717 w 3971053"/>
                <a:gd name="connsiteY72" fmla="*/ 286771 h 2711918"/>
                <a:gd name="connsiteX73" fmla="*/ 2205863 w 3971053"/>
                <a:gd name="connsiteY73" fmla="*/ 270868 h 2711918"/>
                <a:gd name="connsiteX74" fmla="*/ 2182010 w 3971053"/>
                <a:gd name="connsiteY74" fmla="*/ 191355 h 2711918"/>
                <a:gd name="connsiteX75" fmla="*/ 2166107 w 3971053"/>
                <a:gd name="connsiteY75" fmla="*/ 167501 h 2711918"/>
                <a:gd name="connsiteX76" fmla="*/ 2094545 w 3971053"/>
                <a:gd name="connsiteY76" fmla="*/ 143647 h 2711918"/>
                <a:gd name="connsiteX77" fmla="*/ 2070691 w 3971053"/>
                <a:gd name="connsiteY77" fmla="*/ 135696 h 2711918"/>
                <a:gd name="connsiteX78" fmla="*/ 2046837 w 3971053"/>
                <a:gd name="connsiteY78" fmla="*/ 119793 h 2711918"/>
                <a:gd name="connsiteX79" fmla="*/ 1975276 w 3971053"/>
                <a:gd name="connsiteY79" fmla="*/ 95939 h 2711918"/>
                <a:gd name="connsiteX80" fmla="*/ 1911665 w 3971053"/>
                <a:gd name="connsiteY80" fmla="*/ 119793 h 2711918"/>
                <a:gd name="connsiteX81" fmla="*/ 1863957 w 3971053"/>
                <a:gd name="connsiteY81" fmla="*/ 135696 h 2711918"/>
                <a:gd name="connsiteX82" fmla="*/ 1768542 w 3971053"/>
                <a:gd name="connsiteY82" fmla="*/ 127744 h 2711918"/>
                <a:gd name="connsiteX83" fmla="*/ 1744688 w 3971053"/>
                <a:gd name="connsiteY83" fmla="*/ 103891 h 2711918"/>
                <a:gd name="connsiteX84" fmla="*/ 1696980 w 3971053"/>
                <a:gd name="connsiteY84" fmla="*/ 87988 h 2711918"/>
                <a:gd name="connsiteX85" fmla="*/ 1530003 w 3971053"/>
                <a:gd name="connsiteY85" fmla="*/ 95939 h 2711918"/>
                <a:gd name="connsiteX86" fmla="*/ 1394830 w 3971053"/>
                <a:gd name="connsiteY86" fmla="*/ 80037 h 2711918"/>
                <a:gd name="connsiteX87" fmla="*/ 1267610 w 3971053"/>
                <a:gd name="connsiteY87" fmla="*/ 56183 h 2711918"/>
                <a:gd name="connsiteX88" fmla="*/ 1243756 w 3971053"/>
                <a:gd name="connsiteY88" fmla="*/ 48231 h 2711918"/>
                <a:gd name="connsiteX89" fmla="*/ 1227853 w 3971053"/>
                <a:gd name="connsiteY89" fmla="*/ 24377 h 2711918"/>
                <a:gd name="connsiteX90" fmla="*/ 1172194 w 3971053"/>
                <a:gd name="connsiteY90" fmla="*/ 524 h 2711918"/>
                <a:gd name="connsiteX91" fmla="*/ 1068827 w 3971053"/>
                <a:gd name="connsiteY91" fmla="*/ 8475 h 2711918"/>
                <a:gd name="connsiteX92" fmla="*/ 1052924 w 3971053"/>
                <a:gd name="connsiteY92" fmla="*/ 56183 h 2711918"/>
                <a:gd name="connsiteX93" fmla="*/ 1037022 w 3971053"/>
                <a:gd name="connsiteY93" fmla="*/ 103891 h 2711918"/>
                <a:gd name="connsiteX94" fmla="*/ 1029070 w 3971053"/>
                <a:gd name="connsiteY94" fmla="*/ 127744 h 2711918"/>
                <a:gd name="connsiteX95" fmla="*/ 1005216 w 3971053"/>
                <a:gd name="connsiteY95" fmla="*/ 143647 h 2711918"/>
                <a:gd name="connsiteX96" fmla="*/ 965460 w 3971053"/>
                <a:gd name="connsiteY96" fmla="*/ 135696 h 2711918"/>
                <a:gd name="connsiteX97" fmla="*/ 941606 w 3971053"/>
                <a:gd name="connsiteY97" fmla="*/ 127744 h 2711918"/>
                <a:gd name="connsiteX98" fmla="*/ 846190 w 3971053"/>
                <a:gd name="connsiteY98" fmla="*/ 135696 h 2711918"/>
                <a:gd name="connsiteX99" fmla="*/ 822336 w 3971053"/>
                <a:gd name="connsiteY99" fmla="*/ 143647 h 2711918"/>
                <a:gd name="connsiteX100" fmla="*/ 750775 w 3971053"/>
                <a:gd name="connsiteY100" fmla="*/ 151598 h 2711918"/>
                <a:gd name="connsiteX101" fmla="*/ 726921 w 3971053"/>
                <a:gd name="connsiteY101" fmla="*/ 167501 h 2711918"/>
                <a:gd name="connsiteX102" fmla="*/ 695116 w 3971053"/>
                <a:gd name="connsiteY102" fmla="*/ 239063 h 2711918"/>
                <a:gd name="connsiteX103" fmla="*/ 671262 w 3971053"/>
                <a:gd name="connsiteY103" fmla="*/ 254965 h 2711918"/>
                <a:gd name="connsiteX104" fmla="*/ 655359 w 3971053"/>
                <a:gd name="connsiteY104" fmla="*/ 278819 h 2711918"/>
                <a:gd name="connsiteX105" fmla="*/ 647408 w 3971053"/>
                <a:gd name="connsiteY105" fmla="*/ 302673 h 2711918"/>
                <a:gd name="connsiteX106" fmla="*/ 615603 w 3971053"/>
                <a:gd name="connsiteY106" fmla="*/ 350381 h 2711918"/>
                <a:gd name="connsiteX107" fmla="*/ 599700 w 3971053"/>
                <a:gd name="connsiteY107" fmla="*/ 374235 h 2711918"/>
                <a:gd name="connsiteX108" fmla="*/ 575846 w 3971053"/>
                <a:gd name="connsiteY108" fmla="*/ 445797 h 2711918"/>
                <a:gd name="connsiteX109" fmla="*/ 567895 w 3971053"/>
                <a:gd name="connsiteY109" fmla="*/ 469651 h 2711918"/>
                <a:gd name="connsiteX110" fmla="*/ 551992 w 3971053"/>
                <a:gd name="connsiteY110" fmla="*/ 493504 h 2711918"/>
                <a:gd name="connsiteX111" fmla="*/ 544041 w 3971053"/>
                <a:gd name="connsiteY111" fmla="*/ 517358 h 2711918"/>
                <a:gd name="connsiteX112" fmla="*/ 520187 w 3971053"/>
                <a:gd name="connsiteY112" fmla="*/ 565066 h 2711918"/>
                <a:gd name="connsiteX113" fmla="*/ 512236 w 3971053"/>
                <a:gd name="connsiteY113" fmla="*/ 644579 h 2711918"/>
                <a:gd name="connsiteX114" fmla="*/ 488382 w 3971053"/>
                <a:gd name="connsiteY114" fmla="*/ 652531 h 2711918"/>
                <a:gd name="connsiteX115" fmla="*/ 464528 w 3971053"/>
                <a:gd name="connsiteY115" fmla="*/ 676384 h 2711918"/>
                <a:gd name="connsiteX116" fmla="*/ 448625 w 3971053"/>
                <a:gd name="connsiteY116" fmla="*/ 724092 h 2711918"/>
                <a:gd name="connsiteX117" fmla="*/ 440674 w 3971053"/>
                <a:gd name="connsiteY117" fmla="*/ 747946 h 2711918"/>
                <a:gd name="connsiteX118" fmla="*/ 448625 w 3971053"/>
                <a:gd name="connsiteY118" fmla="*/ 771800 h 2711918"/>
                <a:gd name="connsiteX119" fmla="*/ 480430 w 3971053"/>
                <a:gd name="connsiteY119" fmla="*/ 803605 h 2711918"/>
                <a:gd name="connsiteX120" fmla="*/ 456576 w 3971053"/>
                <a:gd name="connsiteY120" fmla="*/ 819508 h 2711918"/>
                <a:gd name="connsiteX121" fmla="*/ 408869 w 3971053"/>
                <a:gd name="connsiteY121" fmla="*/ 827459 h 2711918"/>
                <a:gd name="connsiteX122" fmla="*/ 392966 w 3971053"/>
                <a:gd name="connsiteY122" fmla="*/ 875167 h 2711918"/>
                <a:gd name="connsiteX123" fmla="*/ 329356 w 3971053"/>
                <a:gd name="connsiteY123" fmla="*/ 883118 h 2711918"/>
                <a:gd name="connsiteX124" fmla="*/ 321404 w 3971053"/>
                <a:gd name="connsiteY124" fmla="*/ 906972 h 2711918"/>
                <a:gd name="connsiteX125" fmla="*/ 313453 w 3971053"/>
                <a:gd name="connsiteY125" fmla="*/ 954680 h 2711918"/>
                <a:gd name="connsiteX126" fmla="*/ 289599 w 3971053"/>
                <a:gd name="connsiteY126" fmla="*/ 970583 h 2711918"/>
                <a:gd name="connsiteX127" fmla="*/ 273696 w 3971053"/>
                <a:gd name="connsiteY127" fmla="*/ 994437 h 2711918"/>
                <a:gd name="connsiteX128" fmla="*/ 249843 w 3971053"/>
                <a:gd name="connsiteY128" fmla="*/ 1002388 h 2711918"/>
                <a:gd name="connsiteX129" fmla="*/ 225989 w 3971053"/>
                <a:gd name="connsiteY129" fmla="*/ 1018291 h 2711918"/>
                <a:gd name="connsiteX130" fmla="*/ 218037 w 3971053"/>
                <a:gd name="connsiteY130" fmla="*/ 1042144 h 2711918"/>
                <a:gd name="connsiteX131" fmla="*/ 210086 w 3971053"/>
                <a:gd name="connsiteY131" fmla="*/ 1113706 h 2711918"/>
                <a:gd name="connsiteX132" fmla="*/ 186232 w 3971053"/>
                <a:gd name="connsiteY132" fmla="*/ 1129609 h 2711918"/>
                <a:gd name="connsiteX133" fmla="*/ 138524 w 3971053"/>
                <a:gd name="connsiteY133" fmla="*/ 1145511 h 2711918"/>
                <a:gd name="connsiteX134" fmla="*/ 59011 w 3971053"/>
                <a:gd name="connsiteY134" fmla="*/ 1137560 h 2711918"/>
                <a:gd name="connsiteX135" fmla="*/ 35157 w 3971053"/>
                <a:gd name="connsiteY135" fmla="*/ 1121657 h 2711918"/>
                <a:gd name="connsiteX136" fmla="*/ 11303 w 3971053"/>
                <a:gd name="connsiteY136" fmla="*/ 1137560 h 27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971053" h="2711918">
                  <a:moveTo>
                    <a:pt x="3971053" y="2711918"/>
                  </a:moveTo>
                  <a:cubicBezTo>
                    <a:pt x="3963102" y="2698666"/>
                    <a:pt x="3953594" y="2686231"/>
                    <a:pt x="3947199" y="2672162"/>
                  </a:cubicBezTo>
                  <a:cubicBezTo>
                    <a:pt x="3940262" y="2656902"/>
                    <a:pt x="3940594" y="2638402"/>
                    <a:pt x="3931296" y="2624454"/>
                  </a:cubicBezTo>
                  <a:cubicBezTo>
                    <a:pt x="3925995" y="2616503"/>
                    <a:pt x="3919275" y="2609333"/>
                    <a:pt x="3915394" y="2600600"/>
                  </a:cubicBezTo>
                  <a:cubicBezTo>
                    <a:pt x="3915389" y="2600590"/>
                    <a:pt x="3895517" y="2540971"/>
                    <a:pt x="3891540" y="2529038"/>
                  </a:cubicBezTo>
                  <a:cubicBezTo>
                    <a:pt x="3888890" y="2521087"/>
                    <a:pt x="3888238" y="2512158"/>
                    <a:pt x="3883589" y="2505184"/>
                  </a:cubicBezTo>
                  <a:lnTo>
                    <a:pt x="3851783" y="2457477"/>
                  </a:lnTo>
                  <a:cubicBezTo>
                    <a:pt x="3849144" y="2449560"/>
                    <a:pt x="3835896" y="2395864"/>
                    <a:pt x="3819978" y="2385915"/>
                  </a:cubicBezTo>
                  <a:cubicBezTo>
                    <a:pt x="3805763" y="2377031"/>
                    <a:pt x="3788173" y="2375313"/>
                    <a:pt x="3772270" y="2370012"/>
                  </a:cubicBezTo>
                  <a:lnTo>
                    <a:pt x="3748416" y="2362061"/>
                  </a:lnTo>
                  <a:cubicBezTo>
                    <a:pt x="3740465" y="2354110"/>
                    <a:pt x="3730024" y="2348037"/>
                    <a:pt x="3724563" y="2338207"/>
                  </a:cubicBezTo>
                  <a:cubicBezTo>
                    <a:pt x="3685602" y="2268077"/>
                    <a:pt x="3734030" y="2307411"/>
                    <a:pt x="3684806" y="2274597"/>
                  </a:cubicBezTo>
                  <a:cubicBezTo>
                    <a:pt x="3682156" y="2266646"/>
                    <a:pt x="3682781" y="2256670"/>
                    <a:pt x="3676855" y="2250743"/>
                  </a:cubicBezTo>
                  <a:cubicBezTo>
                    <a:pt x="3670928" y="2244816"/>
                    <a:pt x="3660498" y="2246539"/>
                    <a:pt x="3653001" y="2242791"/>
                  </a:cubicBezTo>
                  <a:cubicBezTo>
                    <a:pt x="3644454" y="2238517"/>
                    <a:pt x="3637694" y="2231163"/>
                    <a:pt x="3629147" y="2226889"/>
                  </a:cubicBezTo>
                  <a:cubicBezTo>
                    <a:pt x="3621650" y="2223141"/>
                    <a:pt x="3612620" y="2223007"/>
                    <a:pt x="3605293" y="2218937"/>
                  </a:cubicBezTo>
                  <a:cubicBezTo>
                    <a:pt x="3588586" y="2209655"/>
                    <a:pt x="3575717" y="2193176"/>
                    <a:pt x="3557585" y="2187132"/>
                  </a:cubicBezTo>
                  <a:lnTo>
                    <a:pt x="3509877" y="2171230"/>
                  </a:lnTo>
                  <a:cubicBezTo>
                    <a:pt x="3507227" y="2163279"/>
                    <a:pt x="3505996" y="2154703"/>
                    <a:pt x="3501926" y="2147376"/>
                  </a:cubicBezTo>
                  <a:cubicBezTo>
                    <a:pt x="3478150" y="2104578"/>
                    <a:pt x="3475242" y="2104789"/>
                    <a:pt x="3446267" y="2075814"/>
                  </a:cubicBezTo>
                  <a:cubicBezTo>
                    <a:pt x="3417273" y="1988829"/>
                    <a:pt x="3463512" y="2120577"/>
                    <a:pt x="3422413" y="2028106"/>
                  </a:cubicBezTo>
                  <a:cubicBezTo>
                    <a:pt x="3415605" y="2012788"/>
                    <a:pt x="3411811" y="1996301"/>
                    <a:pt x="3406510" y="1980398"/>
                  </a:cubicBezTo>
                  <a:cubicBezTo>
                    <a:pt x="3403860" y="1972447"/>
                    <a:pt x="3400203" y="1964763"/>
                    <a:pt x="3398559" y="1956544"/>
                  </a:cubicBezTo>
                  <a:cubicBezTo>
                    <a:pt x="3395909" y="1943292"/>
                    <a:pt x="3394164" y="1929826"/>
                    <a:pt x="3390608" y="1916788"/>
                  </a:cubicBezTo>
                  <a:cubicBezTo>
                    <a:pt x="3386197" y="1900616"/>
                    <a:pt x="3380006" y="1884983"/>
                    <a:pt x="3374705" y="1869080"/>
                  </a:cubicBezTo>
                  <a:cubicBezTo>
                    <a:pt x="3372055" y="1861129"/>
                    <a:pt x="3368787" y="1853357"/>
                    <a:pt x="3366754" y="1845226"/>
                  </a:cubicBezTo>
                  <a:cubicBezTo>
                    <a:pt x="3364104" y="1834624"/>
                    <a:pt x="3361174" y="1824089"/>
                    <a:pt x="3358803" y="1813421"/>
                  </a:cubicBezTo>
                  <a:cubicBezTo>
                    <a:pt x="3355175" y="1797094"/>
                    <a:pt x="3351424" y="1766859"/>
                    <a:pt x="3342900" y="1749811"/>
                  </a:cubicBezTo>
                  <a:cubicBezTo>
                    <a:pt x="3338626" y="1741264"/>
                    <a:pt x="3332298" y="1733908"/>
                    <a:pt x="3326997" y="1725957"/>
                  </a:cubicBezTo>
                  <a:cubicBezTo>
                    <a:pt x="3308073" y="1669183"/>
                    <a:pt x="3320393" y="1692196"/>
                    <a:pt x="3295192" y="1654395"/>
                  </a:cubicBezTo>
                  <a:cubicBezTo>
                    <a:pt x="3292542" y="1646444"/>
                    <a:pt x="3293168" y="1636468"/>
                    <a:pt x="3287241" y="1630541"/>
                  </a:cubicBezTo>
                  <a:cubicBezTo>
                    <a:pt x="3281314" y="1624614"/>
                    <a:pt x="3270884" y="1626338"/>
                    <a:pt x="3263387" y="1622590"/>
                  </a:cubicBezTo>
                  <a:cubicBezTo>
                    <a:pt x="3254840" y="1618316"/>
                    <a:pt x="3247484" y="1611988"/>
                    <a:pt x="3239533" y="1606687"/>
                  </a:cubicBezTo>
                  <a:cubicBezTo>
                    <a:pt x="3234232" y="1598736"/>
                    <a:pt x="3227904" y="1591380"/>
                    <a:pt x="3223630" y="1582833"/>
                  </a:cubicBezTo>
                  <a:cubicBezTo>
                    <a:pt x="3219882" y="1575336"/>
                    <a:pt x="3220915" y="1565524"/>
                    <a:pt x="3215679" y="1558979"/>
                  </a:cubicBezTo>
                  <a:cubicBezTo>
                    <a:pt x="3209709" y="1551517"/>
                    <a:pt x="3199776" y="1548378"/>
                    <a:pt x="3191825" y="1543077"/>
                  </a:cubicBezTo>
                  <a:cubicBezTo>
                    <a:pt x="3172901" y="1486303"/>
                    <a:pt x="3185221" y="1509316"/>
                    <a:pt x="3160020" y="1471515"/>
                  </a:cubicBezTo>
                  <a:cubicBezTo>
                    <a:pt x="3158990" y="1461219"/>
                    <a:pt x="3155087" y="1363215"/>
                    <a:pt x="3136166" y="1344294"/>
                  </a:cubicBezTo>
                  <a:cubicBezTo>
                    <a:pt x="3128215" y="1336343"/>
                    <a:pt x="3119511" y="1329079"/>
                    <a:pt x="3112312" y="1320440"/>
                  </a:cubicBezTo>
                  <a:cubicBezTo>
                    <a:pt x="3106194" y="1313099"/>
                    <a:pt x="3100684" y="1305133"/>
                    <a:pt x="3096410" y="1296586"/>
                  </a:cubicBezTo>
                  <a:cubicBezTo>
                    <a:pt x="3092662" y="1289089"/>
                    <a:pt x="3094385" y="1278659"/>
                    <a:pt x="3088458" y="1272732"/>
                  </a:cubicBezTo>
                  <a:cubicBezTo>
                    <a:pt x="3082531" y="1266806"/>
                    <a:pt x="3072555" y="1267431"/>
                    <a:pt x="3064604" y="1264781"/>
                  </a:cubicBezTo>
                  <a:cubicBezTo>
                    <a:pt x="3056653" y="1259480"/>
                    <a:pt x="3044299" y="1257751"/>
                    <a:pt x="3040750" y="1248878"/>
                  </a:cubicBezTo>
                  <a:cubicBezTo>
                    <a:pt x="3032814" y="1229038"/>
                    <a:pt x="3036621" y="1206292"/>
                    <a:pt x="3032799" y="1185268"/>
                  </a:cubicBezTo>
                  <a:cubicBezTo>
                    <a:pt x="3028684" y="1162635"/>
                    <a:pt x="3021678" y="1156659"/>
                    <a:pt x="3008945" y="1137560"/>
                  </a:cubicBezTo>
                  <a:cubicBezTo>
                    <a:pt x="2998704" y="1106834"/>
                    <a:pt x="2999440" y="1112332"/>
                    <a:pt x="2993043" y="1073950"/>
                  </a:cubicBezTo>
                  <a:cubicBezTo>
                    <a:pt x="2989962" y="1055464"/>
                    <a:pt x="2989305" y="1036552"/>
                    <a:pt x="2985091" y="1018291"/>
                  </a:cubicBezTo>
                  <a:cubicBezTo>
                    <a:pt x="2981322" y="1001957"/>
                    <a:pt x="2973255" y="986845"/>
                    <a:pt x="2969189" y="970583"/>
                  </a:cubicBezTo>
                  <a:cubicBezTo>
                    <a:pt x="2966538" y="959981"/>
                    <a:pt x="2966659" y="948265"/>
                    <a:pt x="2961237" y="938777"/>
                  </a:cubicBezTo>
                  <a:cubicBezTo>
                    <a:pt x="2948568" y="916608"/>
                    <a:pt x="2931491" y="913989"/>
                    <a:pt x="2913530" y="899021"/>
                  </a:cubicBezTo>
                  <a:cubicBezTo>
                    <a:pt x="2835354" y="833873"/>
                    <a:pt x="2936336" y="913874"/>
                    <a:pt x="2873773" y="851313"/>
                  </a:cubicBezTo>
                  <a:cubicBezTo>
                    <a:pt x="2867016" y="844556"/>
                    <a:pt x="2857870" y="840712"/>
                    <a:pt x="2849919" y="835411"/>
                  </a:cubicBezTo>
                  <a:cubicBezTo>
                    <a:pt x="2843452" y="816009"/>
                    <a:pt x="2841480" y="803118"/>
                    <a:pt x="2826065" y="787703"/>
                  </a:cubicBezTo>
                  <a:cubicBezTo>
                    <a:pt x="2819308" y="780946"/>
                    <a:pt x="2810162" y="777101"/>
                    <a:pt x="2802211" y="771800"/>
                  </a:cubicBezTo>
                  <a:cubicBezTo>
                    <a:pt x="2799561" y="763849"/>
                    <a:pt x="2801080" y="752818"/>
                    <a:pt x="2794260" y="747946"/>
                  </a:cubicBezTo>
                  <a:cubicBezTo>
                    <a:pt x="2780619" y="738203"/>
                    <a:pt x="2746552" y="732044"/>
                    <a:pt x="2746552" y="732044"/>
                  </a:cubicBezTo>
                  <a:cubicBezTo>
                    <a:pt x="2738601" y="726743"/>
                    <a:pt x="2731245" y="720415"/>
                    <a:pt x="2722698" y="716141"/>
                  </a:cubicBezTo>
                  <a:cubicBezTo>
                    <a:pt x="2715201" y="712393"/>
                    <a:pt x="2706171" y="712260"/>
                    <a:pt x="2698844" y="708190"/>
                  </a:cubicBezTo>
                  <a:cubicBezTo>
                    <a:pt x="2682136" y="698908"/>
                    <a:pt x="2667039" y="686986"/>
                    <a:pt x="2651136" y="676384"/>
                  </a:cubicBezTo>
                  <a:lnTo>
                    <a:pt x="2627283" y="660482"/>
                  </a:lnTo>
                  <a:cubicBezTo>
                    <a:pt x="2621982" y="652531"/>
                    <a:pt x="2615654" y="645175"/>
                    <a:pt x="2611380" y="636628"/>
                  </a:cubicBezTo>
                  <a:cubicBezTo>
                    <a:pt x="2607632" y="629131"/>
                    <a:pt x="2608078" y="619748"/>
                    <a:pt x="2603429" y="612774"/>
                  </a:cubicBezTo>
                  <a:cubicBezTo>
                    <a:pt x="2591185" y="594408"/>
                    <a:pt x="2573322" y="584751"/>
                    <a:pt x="2555721" y="573017"/>
                  </a:cubicBezTo>
                  <a:cubicBezTo>
                    <a:pt x="2550420" y="565066"/>
                    <a:pt x="2546575" y="555921"/>
                    <a:pt x="2539818" y="549164"/>
                  </a:cubicBezTo>
                  <a:cubicBezTo>
                    <a:pt x="2524403" y="533749"/>
                    <a:pt x="2511513" y="531777"/>
                    <a:pt x="2492110" y="525310"/>
                  </a:cubicBezTo>
                  <a:cubicBezTo>
                    <a:pt x="2484159" y="520009"/>
                    <a:pt x="2477040" y="513171"/>
                    <a:pt x="2468256" y="509407"/>
                  </a:cubicBezTo>
                  <a:cubicBezTo>
                    <a:pt x="2458212" y="505102"/>
                    <a:pt x="2445939" y="506878"/>
                    <a:pt x="2436451" y="501456"/>
                  </a:cubicBezTo>
                  <a:cubicBezTo>
                    <a:pt x="2353068" y="453809"/>
                    <a:pt x="2463218" y="494475"/>
                    <a:pt x="2388743" y="469651"/>
                  </a:cubicBezTo>
                  <a:cubicBezTo>
                    <a:pt x="2372841" y="459049"/>
                    <a:pt x="2351638" y="453747"/>
                    <a:pt x="2341036" y="437845"/>
                  </a:cubicBezTo>
                  <a:cubicBezTo>
                    <a:pt x="2326900" y="416642"/>
                    <a:pt x="2322471" y="406620"/>
                    <a:pt x="2301279" y="390137"/>
                  </a:cubicBezTo>
                  <a:cubicBezTo>
                    <a:pt x="2286192" y="378403"/>
                    <a:pt x="2253571" y="358332"/>
                    <a:pt x="2253571" y="358332"/>
                  </a:cubicBezTo>
                  <a:lnTo>
                    <a:pt x="2237669" y="310624"/>
                  </a:lnTo>
                  <a:cubicBezTo>
                    <a:pt x="2235019" y="302673"/>
                    <a:pt x="2236691" y="291420"/>
                    <a:pt x="2229717" y="286771"/>
                  </a:cubicBezTo>
                  <a:lnTo>
                    <a:pt x="2205863" y="270868"/>
                  </a:lnTo>
                  <a:cubicBezTo>
                    <a:pt x="2201419" y="253090"/>
                    <a:pt x="2189753" y="202969"/>
                    <a:pt x="2182010" y="191355"/>
                  </a:cubicBezTo>
                  <a:cubicBezTo>
                    <a:pt x="2176709" y="183404"/>
                    <a:pt x="2174211" y="172566"/>
                    <a:pt x="2166107" y="167501"/>
                  </a:cubicBezTo>
                  <a:cubicBezTo>
                    <a:pt x="2166103" y="167499"/>
                    <a:pt x="2106474" y="147623"/>
                    <a:pt x="2094545" y="143647"/>
                  </a:cubicBezTo>
                  <a:lnTo>
                    <a:pt x="2070691" y="135696"/>
                  </a:lnTo>
                  <a:cubicBezTo>
                    <a:pt x="2062740" y="130395"/>
                    <a:pt x="2055903" y="122815"/>
                    <a:pt x="2046837" y="119793"/>
                  </a:cubicBezTo>
                  <a:cubicBezTo>
                    <a:pt x="1961136" y="91226"/>
                    <a:pt x="2029478" y="132074"/>
                    <a:pt x="1975276" y="95939"/>
                  </a:cubicBezTo>
                  <a:cubicBezTo>
                    <a:pt x="1881023" y="114791"/>
                    <a:pt x="1978672" y="90013"/>
                    <a:pt x="1911665" y="119793"/>
                  </a:cubicBezTo>
                  <a:cubicBezTo>
                    <a:pt x="1896347" y="126601"/>
                    <a:pt x="1863957" y="135696"/>
                    <a:pt x="1863957" y="135696"/>
                  </a:cubicBezTo>
                  <a:cubicBezTo>
                    <a:pt x="1832152" y="133045"/>
                    <a:pt x="1799380" y="135967"/>
                    <a:pt x="1768542" y="127744"/>
                  </a:cubicBezTo>
                  <a:cubicBezTo>
                    <a:pt x="1757677" y="124847"/>
                    <a:pt x="1754518" y="109352"/>
                    <a:pt x="1744688" y="103891"/>
                  </a:cubicBezTo>
                  <a:cubicBezTo>
                    <a:pt x="1730035" y="95750"/>
                    <a:pt x="1696980" y="87988"/>
                    <a:pt x="1696980" y="87988"/>
                  </a:cubicBezTo>
                  <a:cubicBezTo>
                    <a:pt x="1641321" y="90638"/>
                    <a:pt x="1585725" y="95939"/>
                    <a:pt x="1530003" y="95939"/>
                  </a:cubicBezTo>
                  <a:cubicBezTo>
                    <a:pt x="1454256" y="95939"/>
                    <a:pt x="1451851" y="90405"/>
                    <a:pt x="1394830" y="80037"/>
                  </a:cubicBezTo>
                  <a:cubicBezTo>
                    <a:pt x="1363070" y="74262"/>
                    <a:pt x="1291495" y="64145"/>
                    <a:pt x="1267610" y="56183"/>
                  </a:cubicBezTo>
                  <a:lnTo>
                    <a:pt x="1243756" y="48231"/>
                  </a:lnTo>
                  <a:cubicBezTo>
                    <a:pt x="1238455" y="40280"/>
                    <a:pt x="1234610" y="31134"/>
                    <a:pt x="1227853" y="24377"/>
                  </a:cubicBezTo>
                  <a:cubicBezTo>
                    <a:pt x="1209550" y="6074"/>
                    <a:pt x="1196524" y="6606"/>
                    <a:pt x="1172194" y="524"/>
                  </a:cubicBezTo>
                  <a:cubicBezTo>
                    <a:pt x="1137738" y="3174"/>
                    <a:pt x="1100142" y="-6139"/>
                    <a:pt x="1068827" y="8475"/>
                  </a:cubicBezTo>
                  <a:cubicBezTo>
                    <a:pt x="1053637" y="15564"/>
                    <a:pt x="1058225" y="40280"/>
                    <a:pt x="1052924" y="56183"/>
                  </a:cubicBezTo>
                  <a:lnTo>
                    <a:pt x="1037022" y="103891"/>
                  </a:lnTo>
                  <a:cubicBezTo>
                    <a:pt x="1034372" y="111842"/>
                    <a:pt x="1036044" y="123095"/>
                    <a:pt x="1029070" y="127744"/>
                  </a:cubicBezTo>
                  <a:lnTo>
                    <a:pt x="1005216" y="143647"/>
                  </a:lnTo>
                  <a:cubicBezTo>
                    <a:pt x="991964" y="140997"/>
                    <a:pt x="978571" y="138974"/>
                    <a:pt x="965460" y="135696"/>
                  </a:cubicBezTo>
                  <a:cubicBezTo>
                    <a:pt x="957329" y="133663"/>
                    <a:pt x="949988" y="127744"/>
                    <a:pt x="941606" y="127744"/>
                  </a:cubicBezTo>
                  <a:cubicBezTo>
                    <a:pt x="909690" y="127744"/>
                    <a:pt x="877995" y="133045"/>
                    <a:pt x="846190" y="135696"/>
                  </a:cubicBezTo>
                  <a:cubicBezTo>
                    <a:pt x="838239" y="138346"/>
                    <a:pt x="830603" y="142269"/>
                    <a:pt x="822336" y="143647"/>
                  </a:cubicBezTo>
                  <a:cubicBezTo>
                    <a:pt x="798662" y="147593"/>
                    <a:pt x="774059" y="145777"/>
                    <a:pt x="750775" y="151598"/>
                  </a:cubicBezTo>
                  <a:cubicBezTo>
                    <a:pt x="741504" y="153916"/>
                    <a:pt x="734872" y="162200"/>
                    <a:pt x="726921" y="167501"/>
                  </a:cubicBezTo>
                  <a:cubicBezTo>
                    <a:pt x="719049" y="191117"/>
                    <a:pt x="714015" y="220164"/>
                    <a:pt x="695116" y="239063"/>
                  </a:cubicBezTo>
                  <a:cubicBezTo>
                    <a:pt x="688359" y="245820"/>
                    <a:pt x="679213" y="249664"/>
                    <a:pt x="671262" y="254965"/>
                  </a:cubicBezTo>
                  <a:cubicBezTo>
                    <a:pt x="665961" y="262916"/>
                    <a:pt x="659633" y="270272"/>
                    <a:pt x="655359" y="278819"/>
                  </a:cubicBezTo>
                  <a:cubicBezTo>
                    <a:pt x="651611" y="286316"/>
                    <a:pt x="651478" y="295346"/>
                    <a:pt x="647408" y="302673"/>
                  </a:cubicBezTo>
                  <a:cubicBezTo>
                    <a:pt x="638126" y="319380"/>
                    <a:pt x="626205" y="334478"/>
                    <a:pt x="615603" y="350381"/>
                  </a:cubicBezTo>
                  <a:lnTo>
                    <a:pt x="599700" y="374235"/>
                  </a:lnTo>
                  <a:lnTo>
                    <a:pt x="575846" y="445797"/>
                  </a:lnTo>
                  <a:cubicBezTo>
                    <a:pt x="573196" y="453748"/>
                    <a:pt x="572544" y="462677"/>
                    <a:pt x="567895" y="469651"/>
                  </a:cubicBezTo>
                  <a:lnTo>
                    <a:pt x="551992" y="493504"/>
                  </a:lnTo>
                  <a:cubicBezTo>
                    <a:pt x="549342" y="501455"/>
                    <a:pt x="547789" y="509861"/>
                    <a:pt x="544041" y="517358"/>
                  </a:cubicBezTo>
                  <a:cubicBezTo>
                    <a:pt x="513213" y="579013"/>
                    <a:pt x="540172" y="505109"/>
                    <a:pt x="520187" y="565066"/>
                  </a:cubicBezTo>
                  <a:cubicBezTo>
                    <a:pt x="517537" y="591570"/>
                    <a:pt x="521339" y="619546"/>
                    <a:pt x="512236" y="644579"/>
                  </a:cubicBezTo>
                  <a:cubicBezTo>
                    <a:pt x="509372" y="652456"/>
                    <a:pt x="495356" y="647882"/>
                    <a:pt x="488382" y="652531"/>
                  </a:cubicBezTo>
                  <a:cubicBezTo>
                    <a:pt x="479026" y="658768"/>
                    <a:pt x="472479" y="668433"/>
                    <a:pt x="464528" y="676384"/>
                  </a:cubicBezTo>
                  <a:lnTo>
                    <a:pt x="448625" y="724092"/>
                  </a:lnTo>
                  <a:lnTo>
                    <a:pt x="440674" y="747946"/>
                  </a:lnTo>
                  <a:cubicBezTo>
                    <a:pt x="443324" y="755897"/>
                    <a:pt x="442698" y="765873"/>
                    <a:pt x="448625" y="771800"/>
                  </a:cubicBezTo>
                  <a:cubicBezTo>
                    <a:pt x="491032" y="814207"/>
                    <a:pt x="459227" y="739994"/>
                    <a:pt x="480430" y="803605"/>
                  </a:cubicBezTo>
                  <a:cubicBezTo>
                    <a:pt x="472479" y="808906"/>
                    <a:pt x="465642" y="816486"/>
                    <a:pt x="456576" y="819508"/>
                  </a:cubicBezTo>
                  <a:cubicBezTo>
                    <a:pt x="441282" y="824606"/>
                    <a:pt x="421002" y="816843"/>
                    <a:pt x="408869" y="827459"/>
                  </a:cubicBezTo>
                  <a:cubicBezTo>
                    <a:pt x="396254" y="838497"/>
                    <a:pt x="398267" y="859264"/>
                    <a:pt x="392966" y="875167"/>
                  </a:cubicBezTo>
                  <a:cubicBezTo>
                    <a:pt x="386209" y="895439"/>
                    <a:pt x="350559" y="880468"/>
                    <a:pt x="329356" y="883118"/>
                  </a:cubicBezTo>
                  <a:cubicBezTo>
                    <a:pt x="326705" y="891069"/>
                    <a:pt x="323222" y="898790"/>
                    <a:pt x="321404" y="906972"/>
                  </a:cubicBezTo>
                  <a:cubicBezTo>
                    <a:pt x="317907" y="922710"/>
                    <a:pt x="320663" y="940260"/>
                    <a:pt x="313453" y="954680"/>
                  </a:cubicBezTo>
                  <a:cubicBezTo>
                    <a:pt x="309179" y="963228"/>
                    <a:pt x="297550" y="965282"/>
                    <a:pt x="289599" y="970583"/>
                  </a:cubicBezTo>
                  <a:cubicBezTo>
                    <a:pt x="284298" y="978534"/>
                    <a:pt x="281158" y="988467"/>
                    <a:pt x="273696" y="994437"/>
                  </a:cubicBezTo>
                  <a:cubicBezTo>
                    <a:pt x="267151" y="999673"/>
                    <a:pt x="257339" y="998640"/>
                    <a:pt x="249843" y="1002388"/>
                  </a:cubicBezTo>
                  <a:cubicBezTo>
                    <a:pt x="241296" y="1006662"/>
                    <a:pt x="233940" y="1012990"/>
                    <a:pt x="225989" y="1018291"/>
                  </a:cubicBezTo>
                  <a:cubicBezTo>
                    <a:pt x="223338" y="1026242"/>
                    <a:pt x="219415" y="1033877"/>
                    <a:pt x="218037" y="1042144"/>
                  </a:cubicBezTo>
                  <a:cubicBezTo>
                    <a:pt x="214091" y="1065818"/>
                    <a:pt x="218288" y="1091150"/>
                    <a:pt x="210086" y="1113706"/>
                  </a:cubicBezTo>
                  <a:cubicBezTo>
                    <a:pt x="206820" y="1122687"/>
                    <a:pt x="194965" y="1125728"/>
                    <a:pt x="186232" y="1129609"/>
                  </a:cubicBezTo>
                  <a:cubicBezTo>
                    <a:pt x="170914" y="1136417"/>
                    <a:pt x="138524" y="1145511"/>
                    <a:pt x="138524" y="1145511"/>
                  </a:cubicBezTo>
                  <a:cubicBezTo>
                    <a:pt x="112020" y="1142861"/>
                    <a:pt x="84965" y="1143549"/>
                    <a:pt x="59011" y="1137560"/>
                  </a:cubicBezTo>
                  <a:cubicBezTo>
                    <a:pt x="49699" y="1135411"/>
                    <a:pt x="44617" y="1123008"/>
                    <a:pt x="35157" y="1121657"/>
                  </a:cubicBezTo>
                  <a:cubicBezTo>
                    <a:pt x="-16529" y="1114274"/>
                    <a:pt x="1196" y="1127453"/>
                    <a:pt x="11303" y="113756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Forma libre"/>
            <p:cNvSpPr/>
            <p:nvPr/>
          </p:nvSpPr>
          <p:spPr>
            <a:xfrm>
              <a:off x="3379304" y="2822713"/>
              <a:ext cx="1550505" cy="2162755"/>
            </a:xfrm>
            <a:custGeom>
              <a:avLst/>
              <a:gdLst>
                <a:gd name="connsiteX0" fmla="*/ 1550505 w 1550505"/>
                <a:gd name="connsiteY0" fmla="*/ 31805 h 2162755"/>
                <a:gd name="connsiteX1" fmla="*/ 1486894 w 1550505"/>
                <a:gd name="connsiteY1" fmla="*/ 63610 h 2162755"/>
                <a:gd name="connsiteX2" fmla="*/ 1470992 w 1550505"/>
                <a:gd name="connsiteY2" fmla="*/ 119270 h 2162755"/>
                <a:gd name="connsiteX3" fmla="*/ 1423284 w 1550505"/>
                <a:gd name="connsiteY3" fmla="*/ 143124 h 2162755"/>
                <a:gd name="connsiteX4" fmla="*/ 1399430 w 1550505"/>
                <a:gd name="connsiteY4" fmla="*/ 159026 h 2162755"/>
                <a:gd name="connsiteX5" fmla="*/ 1391479 w 1550505"/>
                <a:gd name="connsiteY5" fmla="*/ 182880 h 2162755"/>
                <a:gd name="connsiteX6" fmla="*/ 1335819 w 1550505"/>
                <a:gd name="connsiteY6" fmla="*/ 182880 h 2162755"/>
                <a:gd name="connsiteX7" fmla="*/ 1304014 w 1550505"/>
                <a:gd name="connsiteY7" fmla="*/ 143124 h 2162755"/>
                <a:gd name="connsiteX8" fmla="*/ 1288112 w 1550505"/>
                <a:gd name="connsiteY8" fmla="*/ 119270 h 2162755"/>
                <a:gd name="connsiteX9" fmla="*/ 1240404 w 1550505"/>
                <a:gd name="connsiteY9" fmla="*/ 95416 h 2162755"/>
                <a:gd name="connsiteX10" fmla="*/ 1184745 w 1550505"/>
                <a:gd name="connsiteY10" fmla="*/ 39757 h 2162755"/>
                <a:gd name="connsiteX11" fmla="*/ 1113183 w 1550505"/>
                <a:gd name="connsiteY11" fmla="*/ 0 h 2162755"/>
                <a:gd name="connsiteX12" fmla="*/ 1081378 w 1550505"/>
                <a:gd name="connsiteY12" fmla="*/ 47708 h 2162755"/>
                <a:gd name="connsiteX13" fmla="*/ 1033670 w 1550505"/>
                <a:gd name="connsiteY13" fmla="*/ 63610 h 2162755"/>
                <a:gd name="connsiteX14" fmla="*/ 1009816 w 1550505"/>
                <a:gd name="connsiteY14" fmla="*/ 71562 h 2162755"/>
                <a:gd name="connsiteX15" fmla="*/ 978011 w 1550505"/>
                <a:gd name="connsiteY15" fmla="*/ 79513 h 2162755"/>
                <a:gd name="connsiteX16" fmla="*/ 962108 w 1550505"/>
                <a:gd name="connsiteY16" fmla="*/ 143124 h 2162755"/>
                <a:gd name="connsiteX17" fmla="*/ 954157 w 1550505"/>
                <a:gd name="connsiteY17" fmla="*/ 166977 h 2162755"/>
                <a:gd name="connsiteX18" fmla="*/ 938254 w 1550505"/>
                <a:gd name="connsiteY18" fmla="*/ 190831 h 2162755"/>
                <a:gd name="connsiteX19" fmla="*/ 922352 w 1550505"/>
                <a:gd name="connsiteY19" fmla="*/ 238539 h 2162755"/>
                <a:gd name="connsiteX20" fmla="*/ 914400 w 1550505"/>
                <a:gd name="connsiteY20" fmla="*/ 294198 h 2162755"/>
                <a:gd name="connsiteX21" fmla="*/ 906449 w 1550505"/>
                <a:gd name="connsiteY21" fmla="*/ 341906 h 2162755"/>
                <a:gd name="connsiteX22" fmla="*/ 890546 w 1550505"/>
                <a:gd name="connsiteY22" fmla="*/ 429370 h 2162755"/>
                <a:gd name="connsiteX23" fmla="*/ 882595 w 1550505"/>
                <a:gd name="connsiteY23" fmla="*/ 461176 h 2162755"/>
                <a:gd name="connsiteX24" fmla="*/ 874644 w 1550505"/>
                <a:gd name="connsiteY24" fmla="*/ 485030 h 2162755"/>
                <a:gd name="connsiteX25" fmla="*/ 866693 w 1550505"/>
                <a:gd name="connsiteY25" fmla="*/ 516835 h 2162755"/>
                <a:gd name="connsiteX26" fmla="*/ 842839 w 1550505"/>
                <a:gd name="connsiteY26" fmla="*/ 524786 h 2162755"/>
                <a:gd name="connsiteX27" fmla="*/ 771277 w 1550505"/>
                <a:gd name="connsiteY27" fmla="*/ 556591 h 2162755"/>
                <a:gd name="connsiteX28" fmla="*/ 747423 w 1550505"/>
                <a:gd name="connsiteY28" fmla="*/ 564543 h 2162755"/>
                <a:gd name="connsiteX29" fmla="*/ 723569 w 1550505"/>
                <a:gd name="connsiteY29" fmla="*/ 572494 h 2162755"/>
                <a:gd name="connsiteX30" fmla="*/ 699715 w 1550505"/>
                <a:gd name="connsiteY30" fmla="*/ 588397 h 2162755"/>
                <a:gd name="connsiteX31" fmla="*/ 659959 w 1550505"/>
                <a:gd name="connsiteY31" fmla="*/ 596348 h 2162755"/>
                <a:gd name="connsiteX32" fmla="*/ 628153 w 1550505"/>
                <a:gd name="connsiteY32" fmla="*/ 604299 h 2162755"/>
                <a:gd name="connsiteX33" fmla="*/ 580446 w 1550505"/>
                <a:gd name="connsiteY33" fmla="*/ 620202 h 2162755"/>
                <a:gd name="connsiteX34" fmla="*/ 556592 w 1550505"/>
                <a:gd name="connsiteY34" fmla="*/ 628153 h 2162755"/>
                <a:gd name="connsiteX35" fmla="*/ 500933 w 1550505"/>
                <a:gd name="connsiteY35" fmla="*/ 691764 h 2162755"/>
                <a:gd name="connsiteX36" fmla="*/ 485030 w 1550505"/>
                <a:gd name="connsiteY36" fmla="*/ 715617 h 2162755"/>
                <a:gd name="connsiteX37" fmla="*/ 437322 w 1550505"/>
                <a:gd name="connsiteY37" fmla="*/ 731520 h 2162755"/>
                <a:gd name="connsiteX38" fmla="*/ 413468 w 1550505"/>
                <a:gd name="connsiteY38" fmla="*/ 739471 h 2162755"/>
                <a:gd name="connsiteX39" fmla="*/ 405517 w 1550505"/>
                <a:gd name="connsiteY39" fmla="*/ 803082 h 2162755"/>
                <a:gd name="connsiteX40" fmla="*/ 405517 w 1550505"/>
                <a:gd name="connsiteY40" fmla="*/ 962108 h 2162755"/>
                <a:gd name="connsiteX41" fmla="*/ 429371 w 1550505"/>
                <a:gd name="connsiteY41" fmla="*/ 978010 h 2162755"/>
                <a:gd name="connsiteX42" fmla="*/ 461176 w 1550505"/>
                <a:gd name="connsiteY42" fmla="*/ 970059 h 2162755"/>
                <a:gd name="connsiteX43" fmla="*/ 492981 w 1550505"/>
                <a:gd name="connsiteY43" fmla="*/ 954157 h 2162755"/>
                <a:gd name="connsiteX44" fmla="*/ 516835 w 1550505"/>
                <a:gd name="connsiteY44" fmla="*/ 978010 h 2162755"/>
                <a:gd name="connsiteX45" fmla="*/ 564543 w 1550505"/>
                <a:gd name="connsiteY45" fmla="*/ 898497 h 2162755"/>
                <a:gd name="connsiteX46" fmla="*/ 644056 w 1550505"/>
                <a:gd name="connsiteY46" fmla="*/ 922351 h 2162755"/>
                <a:gd name="connsiteX47" fmla="*/ 667910 w 1550505"/>
                <a:gd name="connsiteY47" fmla="*/ 930303 h 2162755"/>
                <a:gd name="connsiteX48" fmla="*/ 691764 w 1550505"/>
                <a:gd name="connsiteY48" fmla="*/ 938254 h 2162755"/>
                <a:gd name="connsiteX49" fmla="*/ 715618 w 1550505"/>
                <a:gd name="connsiteY49" fmla="*/ 954157 h 2162755"/>
                <a:gd name="connsiteX50" fmla="*/ 739472 w 1550505"/>
                <a:gd name="connsiteY50" fmla="*/ 962108 h 2162755"/>
                <a:gd name="connsiteX51" fmla="*/ 755374 w 1550505"/>
                <a:gd name="connsiteY51" fmla="*/ 985962 h 2162755"/>
                <a:gd name="connsiteX52" fmla="*/ 747423 w 1550505"/>
                <a:gd name="connsiteY52" fmla="*/ 1216550 h 2162755"/>
                <a:gd name="connsiteX53" fmla="*/ 715618 w 1550505"/>
                <a:gd name="connsiteY53" fmla="*/ 1288111 h 2162755"/>
                <a:gd name="connsiteX54" fmla="*/ 691764 w 1550505"/>
                <a:gd name="connsiteY54" fmla="*/ 1359673 h 2162755"/>
                <a:gd name="connsiteX55" fmla="*/ 667910 w 1550505"/>
                <a:gd name="connsiteY55" fmla="*/ 1431235 h 2162755"/>
                <a:gd name="connsiteX56" fmla="*/ 644056 w 1550505"/>
                <a:gd name="connsiteY56" fmla="*/ 1478943 h 2162755"/>
                <a:gd name="connsiteX57" fmla="*/ 596348 w 1550505"/>
                <a:gd name="connsiteY57" fmla="*/ 1510748 h 2162755"/>
                <a:gd name="connsiteX58" fmla="*/ 556592 w 1550505"/>
                <a:gd name="connsiteY58" fmla="*/ 1502797 h 2162755"/>
                <a:gd name="connsiteX59" fmla="*/ 548640 w 1550505"/>
                <a:gd name="connsiteY59" fmla="*/ 1470991 h 2162755"/>
                <a:gd name="connsiteX60" fmla="*/ 532738 w 1550505"/>
                <a:gd name="connsiteY60" fmla="*/ 1423284 h 2162755"/>
                <a:gd name="connsiteX61" fmla="*/ 524786 w 1550505"/>
                <a:gd name="connsiteY61" fmla="*/ 1399430 h 2162755"/>
                <a:gd name="connsiteX62" fmla="*/ 508884 w 1550505"/>
                <a:gd name="connsiteY62" fmla="*/ 1375576 h 2162755"/>
                <a:gd name="connsiteX63" fmla="*/ 485030 w 1550505"/>
                <a:gd name="connsiteY63" fmla="*/ 1383527 h 2162755"/>
                <a:gd name="connsiteX64" fmla="*/ 453225 w 1550505"/>
                <a:gd name="connsiteY64" fmla="*/ 1431235 h 2162755"/>
                <a:gd name="connsiteX65" fmla="*/ 429371 w 1550505"/>
                <a:gd name="connsiteY65" fmla="*/ 1439186 h 2162755"/>
                <a:gd name="connsiteX66" fmla="*/ 413468 w 1550505"/>
                <a:gd name="connsiteY66" fmla="*/ 1463040 h 2162755"/>
                <a:gd name="connsiteX67" fmla="*/ 365760 w 1550505"/>
                <a:gd name="connsiteY67" fmla="*/ 1494845 h 2162755"/>
                <a:gd name="connsiteX68" fmla="*/ 333955 w 1550505"/>
                <a:gd name="connsiteY68" fmla="*/ 1542553 h 2162755"/>
                <a:gd name="connsiteX69" fmla="*/ 326004 w 1550505"/>
                <a:gd name="connsiteY69" fmla="*/ 1566407 h 2162755"/>
                <a:gd name="connsiteX70" fmla="*/ 278296 w 1550505"/>
                <a:gd name="connsiteY70" fmla="*/ 1598212 h 2162755"/>
                <a:gd name="connsiteX71" fmla="*/ 254442 w 1550505"/>
                <a:gd name="connsiteY71" fmla="*/ 1614115 h 2162755"/>
                <a:gd name="connsiteX72" fmla="*/ 230588 w 1550505"/>
                <a:gd name="connsiteY72" fmla="*/ 1637969 h 2162755"/>
                <a:gd name="connsiteX73" fmla="*/ 182880 w 1550505"/>
                <a:gd name="connsiteY73" fmla="*/ 1669774 h 2162755"/>
                <a:gd name="connsiteX74" fmla="*/ 159026 w 1550505"/>
                <a:gd name="connsiteY74" fmla="*/ 1685677 h 2162755"/>
                <a:gd name="connsiteX75" fmla="*/ 151075 w 1550505"/>
                <a:gd name="connsiteY75" fmla="*/ 1709530 h 2162755"/>
                <a:gd name="connsiteX76" fmla="*/ 103367 w 1550505"/>
                <a:gd name="connsiteY76" fmla="*/ 1741336 h 2162755"/>
                <a:gd name="connsiteX77" fmla="*/ 79513 w 1550505"/>
                <a:gd name="connsiteY77" fmla="*/ 1765190 h 2162755"/>
                <a:gd name="connsiteX78" fmla="*/ 63611 w 1550505"/>
                <a:gd name="connsiteY78" fmla="*/ 1789044 h 2162755"/>
                <a:gd name="connsiteX79" fmla="*/ 39757 w 1550505"/>
                <a:gd name="connsiteY79" fmla="*/ 1796995 h 2162755"/>
                <a:gd name="connsiteX80" fmla="*/ 0 w 1550505"/>
                <a:gd name="connsiteY80" fmla="*/ 1868557 h 2162755"/>
                <a:gd name="connsiteX81" fmla="*/ 7952 w 1550505"/>
                <a:gd name="connsiteY81" fmla="*/ 1892410 h 2162755"/>
                <a:gd name="connsiteX82" fmla="*/ 55659 w 1550505"/>
                <a:gd name="connsiteY82" fmla="*/ 1916264 h 2162755"/>
                <a:gd name="connsiteX83" fmla="*/ 95416 w 1550505"/>
                <a:gd name="connsiteY83" fmla="*/ 1963972 h 2162755"/>
                <a:gd name="connsiteX84" fmla="*/ 111319 w 1550505"/>
                <a:gd name="connsiteY84" fmla="*/ 1987826 h 2162755"/>
                <a:gd name="connsiteX85" fmla="*/ 135173 w 1550505"/>
                <a:gd name="connsiteY85" fmla="*/ 2059388 h 2162755"/>
                <a:gd name="connsiteX86" fmla="*/ 143124 w 1550505"/>
                <a:gd name="connsiteY86" fmla="*/ 2083242 h 2162755"/>
                <a:gd name="connsiteX87" fmla="*/ 159026 w 1550505"/>
                <a:gd name="connsiteY87" fmla="*/ 2107096 h 2162755"/>
                <a:gd name="connsiteX88" fmla="*/ 166978 w 1550505"/>
                <a:gd name="connsiteY88" fmla="*/ 2130950 h 2162755"/>
                <a:gd name="connsiteX89" fmla="*/ 214686 w 1550505"/>
                <a:gd name="connsiteY89" fmla="*/ 2146852 h 2162755"/>
                <a:gd name="connsiteX90" fmla="*/ 238539 w 1550505"/>
                <a:gd name="connsiteY90" fmla="*/ 2162755 h 21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550505" h="2162755">
                  <a:moveTo>
                    <a:pt x="1550505" y="31805"/>
                  </a:moveTo>
                  <a:cubicBezTo>
                    <a:pt x="1538502" y="36606"/>
                    <a:pt x="1498102" y="49600"/>
                    <a:pt x="1486894" y="63610"/>
                  </a:cubicBezTo>
                  <a:cubicBezTo>
                    <a:pt x="1478763" y="73774"/>
                    <a:pt x="1476705" y="110701"/>
                    <a:pt x="1470992" y="119270"/>
                  </a:cubicBezTo>
                  <a:cubicBezTo>
                    <a:pt x="1459601" y="136357"/>
                    <a:pt x="1439156" y="135188"/>
                    <a:pt x="1423284" y="143124"/>
                  </a:cubicBezTo>
                  <a:cubicBezTo>
                    <a:pt x="1414737" y="147398"/>
                    <a:pt x="1407381" y="153725"/>
                    <a:pt x="1399430" y="159026"/>
                  </a:cubicBezTo>
                  <a:cubicBezTo>
                    <a:pt x="1396780" y="166977"/>
                    <a:pt x="1397406" y="176953"/>
                    <a:pt x="1391479" y="182880"/>
                  </a:cubicBezTo>
                  <a:cubicBezTo>
                    <a:pt x="1375510" y="198849"/>
                    <a:pt x="1351958" y="186914"/>
                    <a:pt x="1335819" y="182880"/>
                  </a:cubicBezTo>
                  <a:cubicBezTo>
                    <a:pt x="1320340" y="136440"/>
                    <a:pt x="1339980" y="179090"/>
                    <a:pt x="1304014" y="143124"/>
                  </a:cubicBezTo>
                  <a:cubicBezTo>
                    <a:pt x="1297257" y="136367"/>
                    <a:pt x="1294869" y="126027"/>
                    <a:pt x="1288112" y="119270"/>
                  </a:cubicBezTo>
                  <a:cubicBezTo>
                    <a:pt x="1272698" y="103855"/>
                    <a:pt x="1259806" y="101883"/>
                    <a:pt x="1240404" y="95416"/>
                  </a:cubicBezTo>
                  <a:cubicBezTo>
                    <a:pt x="1203950" y="40734"/>
                    <a:pt x="1226731" y="53752"/>
                    <a:pt x="1184745" y="39757"/>
                  </a:cubicBezTo>
                  <a:cubicBezTo>
                    <a:pt x="1130063" y="3302"/>
                    <a:pt x="1155169" y="13995"/>
                    <a:pt x="1113183" y="0"/>
                  </a:cubicBezTo>
                  <a:cubicBezTo>
                    <a:pt x="1102581" y="15903"/>
                    <a:pt x="1099510" y="41664"/>
                    <a:pt x="1081378" y="47708"/>
                  </a:cubicBezTo>
                  <a:lnTo>
                    <a:pt x="1033670" y="63610"/>
                  </a:lnTo>
                  <a:cubicBezTo>
                    <a:pt x="1025719" y="66260"/>
                    <a:pt x="1017947" y="69529"/>
                    <a:pt x="1009816" y="71562"/>
                  </a:cubicBezTo>
                  <a:lnTo>
                    <a:pt x="978011" y="79513"/>
                  </a:lnTo>
                  <a:cubicBezTo>
                    <a:pt x="972710" y="100717"/>
                    <a:pt x="969020" y="122389"/>
                    <a:pt x="962108" y="143124"/>
                  </a:cubicBezTo>
                  <a:cubicBezTo>
                    <a:pt x="959458" y="151075"/>
                    <a:pt x="957905" y="159481"/>
                    <a:pt x="954157" y="166977"/>
                  </a:cubicBezTo>
                  <a:cubicBezTo>
                    <a:pt x="949883" y="175524"/>
                    <a:pt x="943555" y="182880"/>
                    <a:pt x="938254" y="190831"/>
                  </a:cubicBezTo>
                  <a:cubicBezTo>
                    <a:pt x="932953" y="206734"/>
                    <a:pt x="924723" y="221945"/>
                    <a:pt x="922352" y="238539"/>
                  </a:cubicBezTo>
                  <a:cubicBezTo>
                    <a:pt x="919701" y="257092"/>
                    <a:pt x="917250" y="275675"/>
                    <a:pt x="914400" y="294198"/>
                  </a:cubicBezTo>
                  <a:cubicBezTo>
                    <a:pt x="911948" y="310133"/>
                    <a:pt x="908729" y="325946"/>
                    <a:pt x="906449" y="341906"/>
                  </a:cubicBezTo>
                  <a:cubicBezTo>
                    <a:pt x="889530" y="460347"/>
                    <a:pt x="908366" y="367002"/>
                    <a:pt x="890546" y="429370"/>
                  </a:cubicBezTo>
                  <a:cubicBezTo>
                    <a:pt x="887544" y="439878"/>
                    <a:pt x="885597" y="450668"/>
                    <a:pt x="882595" y="461176"/>
                  </a:cubicBezTo>
                  <a:cubicBezTo>
                    <a:pt x="880293" y="469235"/>
                    <a:pt x="876946" y="476971"/>
                    <a:pt x="874644" y="485030"/>
                  </a:cubicBezTo>
                  <a:cubicBezTo>
                    <a:pt x="871642" y="495537"/>
                    <a:pt x="873520" y="508302"/>
                    <a:pt x="866693" y="516835"/>
                  </a:cubicBezTo>
                  <a:cubicBezTo>
                    <a:pt x="861457" y="523380"/>
                    <a:pt x="850790" y="522136"/>
                    <a:pt x="842839" y="524786"/>
                  </a:cubicBezTo>
                  <a:cubicBezTo>
                    <a:pt x="805036" y="549988"/>
                    <a:pt x="828053" y="537666"/>
                    <a:pt x="771277" y="556591"/>
                  </a:cubicBezTo>
                  <a:lnTo>
                    <a:pt x="747423" y="564543"/>
                  </a:lnTo>
                  <a:lnTo>
                    <a:pt x="723569" y="572494"/>
                  </a:lnTo>
                  <a:cubicBezTo>
                    <a:pt x="715618" y="577795"/>
                    <a:pt x="708663" y="585042"/>
                    <a:pt x="699715" y="588397"/>
                  </a:cubicBezTo>
                  <a:cubicBezTo>
                    <a:pt x="687061" y="593142"/>
                    <a:pt x="673152" y="593416"/>
                    <a:pt x="659959" y="596348"/>
                  </a:cubicBezTo>
                  <a:cubicBezTo>
                    <a:pt x="649291" y="598719"/>
                    <a:pt x="638620" y="601159"/>
                    <a:pt x="628153" y="604299"/>
                  </a:cubicBezTo>
                  <a:cubicBezTo>
                    <a:pt x="612097" y="609116"/>
                    <a:pt x="596348" y="614901"/>
                    <a:pt x="580446" y="620202"/>
                  </a:cubicBezTo>
                  <a:lnTo>
                    <a:pt x="556592" y="628153"/>
                  </a:lnTo>
                  <a:cubicBezTo>
                    <a:pt x="516835" y="654658"/>
                    <a:pt x="538041" y="636104"/>
                    <a:pt x="500933" y="691764"/>
                  </a:cubicBezTo>
                  <a:cubicBezTo>
                    <a:pt x="495632" y="699715"/>
                    <a:pt x="494096" y="712595"/>
                    <a:pt x="485030" y="715617"/>
                  </a:cubicBezTo>
                  <a:lnTo>
                    <a:pt x="437322" y="731520"/>
                  </a:lnTo>
                  <a:lnTo>
                    <a:pt x="413468" y="739471"/>
                  </a:lnTo>
                  <a:cubicBezTo>
                    <a:pt x="410818" y="760675"/>
                    <a:pt x="408539" y="781928"/>
                    <a:pt x="405517" y="803082"/>
                  </a:cubicBezTo>
                  <a:cubicBezTo>
                    <a:pt x="396314" y="867502"/>
                    <a:pt x="385194" y="880816"/>
                    <a:pt x="405517" y="962108"/>
                  </a:cubicBezTo>
                  <a:cubicBezTo>
                    <a:pt x="407835" y="971379"/>
                    <a:pt x="421420" y="972709"/>
                    <a:pt x="429371" y="978010"/>
                  </a:cubicBezTo>
                  <a:cubicBezTo>
                    <a:pt x="439973" y="975360"/>
                    <a:pt x="452643" y="976886"/>
                    <a:pt x="461176" y="970059"/>
                  </a:cubicBezTo>
                  <a:cubicBezTo>
                    <a:pt x="492357" y="945114"/>
                    <a:pt x="440596" y="936694"/>
                    <a:pt x="492981" y="954157"/>
                  </a:cubicBezTo>
                  <a:cubicBezTo>
                    <a:pt x="500932" y="962108"/>
                    <a:pt x="505926" y="975283"/>
                    <a:pt x="516835" y="978010"/>
                  </a:cubicBezTo>
                  <a:cubicBezTo>
                    <a:pt x="577048" y="993063"/>
                    <a:pt x="560567" y="934281"/>
                    <a:pt x="564543" y="898497"/>
                  </a:cubicBezTo>
                  <a:cubicBezTo>
                    <a:pt x="612604" y="910513"/>
                    <a:pt x="585990" y="902996"/>
                    <a:pt x="644056" y="922351"/>
                  </a:cubicBezTo>
                  <a:lnTo>
                    <a:pt x="667910" y="930303"/>
                  </a:lnTo>
                  <a:lnTo>
                    <a:pt x="691764" y="938254"/>
                  </a:lnTo>
                  <a:cubicBezTo>
                    <a:pt x="699715" y="943555"/>
                    <a:pt x="707071" y="949883"/>
                    <a:pt x="715618" y="954157"/>
                  </a:cubicBezTo>
                  <a:cubicBezTo>
                    <a:pt x="723115" y="957905"/>
                    <a:pt x="732927" y="956872"/>
                    <a:pt x="739472" y="962108"/>
                  </a:cubicBezTo>
                  <a:cubicBezTo>
                    <a:pt x="746934" y="968078"/>
                    <a:pt x="750073" y="978011"/>
                    <a:pt x="755374" y="985962"/>
                  </a:cubicBezTo>
                  <a:cubicBezTo>
                    <a:pt x="752724" y="1062825"/>
                    <a:pt x="753991" y="1139923"/>
                    <a:pt x="747423" y="1216550"/>
                  </a:cubicBezTo>
                  <a:cubicBezTo>
                    <a:pt x="742396" y="1275204"/>
                    <a:pt x="732895" y="1249237"/>
                    <a:pt x="715618" y="1288111"/>
                  </a:cubicBezTo>
                  <a:cubicBezTo>
                    <a:pt x="715613" y="1288121"/>
                    <a:pt x="695741" y="1347740"/>
                    <a:pt x="691764" y="1359673"/>
                  </a:cubicBezTo>
                  <a:lnTo>
                    <a:pt x="667910" y="1431235"/>
                  </a:lnTo>
                  <a:cubicBezTo>
                    <a:pt x="662238" y="1448251"/>
                    <a:pt x="658564" y="1466249"/>
                    <a:pt x="644056" y="1478943"/>
                  </a:cubicBezTo>
                  <a:cubicBezTo>
                    <a:pt x="629672" y="1491529"/>
                    <a:pt x="596348" y="1510748"/>
                    <a:pt x="596348" y="1510748"/>
                  </a:cubicBezTo>
                  <a:cubicBezTo>
                    <a:pt x="583096" y="1508098"/>
                    <a:pt x="566974" y="1511449"/>
                    <a:pt x="556592" y="1502797"/>
                  </a:cubicBezTo>
                  <a:cubicBezTo>
                    <a:pt x="548197" y="1495801"/>
                    <a:pt x="551780" y="1481458"/>
                    <a:pt x="548640" y="1470991"/>
                  </a:cubicBezTo>
                  <a:cubicBezTo>
                    <a:pt x="543823" y="1454935"/>
                    <a:pt x="538039" y="1439186"/>
                    <a:pt x="532738" y="1423284"/>
                  </a:cubicBezTo>
                  <a:cubicBezTo>
                    <a:pt x="530087" y="1415333"/>
                    <a:pt x="529435" y="1406404"/>
                    <a:pt x="524786" y="1399430"/>
                  </a:cubicBezTo>
                  <a:lnTo>
                    <a:pt x="508884" y="1375576"/>
                  </a:lnTo>
                  <a:cubicBezTo>
                    <a:pt x="500933" y="1378226"/>
                    <a:pt x="490957" y="1377600"/>
                    <a:pt x="485030" y="1383527"/>
                  </a:cubicBezTo>
                  <a:cubicBezTo>
                    <a:pt x="471515" y="1397042"/>
                    <a:pt x="471357" y="1425191"/>
                    <a:pt x="453225" y="1431235"/>
                  </a:cubicBezTo>
                  <a:lnTo>
                    <a:pt x="429371" y="1439186"/>
                  </a:lnTo>
                  <a:cubicBezTo>
                    <a:pt x="424070" y="1447137"/>
                    <a:pt x="420660" y="1456747"/>
                    <a:pt x="413468" y="1463040"/>
                  </a:cubicBezTo>
                  <a:cubicBezTo>
                    <a:pt x="399084" y="1475626"/>
                    <a:pt x="365760" y="1494845"/>
                    <a:pt x="365760" y="1494845"/>
                  </a:cubicBezTo>
                  <a:cubicBezTo>
                    <a:pt x="355158" y="1510748"/>
                    <a:pt x="339999" y="1524421"/>
                    <a:pt x="333955" y="1542553"/>
                  </a:cubicBezTo>
                  <a:cubicBezTo>
                    <a:pt x="331305" y="1550504"/>
                    <a:pt x="331931" y="1560480"/>
                    <a:pt x="326004" y="1566407"/>
                  </a:cubicBezTo>
                  <a:cubicBezTo>
                    <a:pt x="312489" y="1579922"/>
                    <a:pt x="294199" y="1587610"/>
                    <a:pt x="278296" y="1598212"/>
                  </a:cubicBezTo>
                  <a:cubicBezTo>
                    <a:pt x="270345" y="1603513"/>
                    <a:pt x="261199" y="1607358"/>
                    <a:pt x="254442" y="1614115"/>
                  </a:cubicBezTo>
                  <a:cubicBezTo>
                    <a:pt x="246491" y="1622066"/>
                    <a:pt x="239464" y="1631065"/>
                    <a:pt x="230588" y="1637969"/>
                  </a:cubicBezTo>
                  <a:cubicBezTo>
                    <a:pt x="215501" y="1649703"/>
                    <a:pt x="198783" y="1659172"/>
                    <a:pt x="182880" y="1669774"/>
                  </a:cubicBezTo>
                  <a:lnTo>
                    <a:pt x="159026" y="1685677"/>
                  </a:lnTo>
                  <a:cubicBezTo>
                    <a:pt x="156376" y="1693628"/>
                    <a:pt x="157001" y="1703604"/>
                    <a:pt x="151075" y="1709530"/>
                  </a:cubicBezTo>
                  <a:cubicBezTo>
                    <a:pt x="137560" y="1723045"/>
                    <a:pt x="116882" y="1727821"/>
                    <a:pt x="103367" y="1741336"/>
                  </a:cubicBezTo>
                  <a:cubicBezTo>
                    <a:pt x="95416" y="1749287"/>
                    <a:pt x="86712" y="1756551"/>
                    <a:pt x="79513" y="1765190"/>
                  </a:cubicBezTo>
                  <a:cubicBezTo>
                    <a:pt x="73395" y="1772531"/>
                    <a:pt x="71073" y="1783074"/>
                    <a:pt x="63611" y="1789044"/>
                  </a:cubicBezTo>
                  <a:cubicBezTo>
                    <a:pt x="57066" y="1794280"/>
                    <a:pt x="47708" y="1794345"/>
                    <a:pt x="39757" y="1796995"/>
                  </a:cubicBezTo>
                  <a:cubicBezTo>
                    <a:pt x="3303" y="1851677"/>
                    <a:pt x="13996" y="1826571"/>
                    <a:pt x="0" y="1868557"/>
                  </a:cubicBezTo>
                  <a:cubicBezTo>
                    <a:pt x="2651" y="1876508"/>
                    <a:pt x="2716" y="1885865"/>
                    <a:pt x="7952" y="1892410"/>
                  </a:cubicBezTo>
                  <a:cubicBezTo>
                    <a:pt x="19163" y="1906423"/>
                    <a:pt x="39944" y="1911026"/>
                    <a:pt x="55659" y="1916264"/>
                  </a:cubicBezTo>
                  <a:cubicBezTo>
                    <a:pt x="95143" y="1975489"/>
                    <a:pt x="44397" y="1902749"/>
                    <a:pt x="95416" y="1963972"/>
                  </a:cubicBezTo>
                  <a:cubicBezTo>
                    <a:pt x="101534" y="1971313"/>
                    <a:pt x="106018" y="1979875"/>
                    <a:pt x="111319" y="1987826"/>
                  </a:cubicBezTo>
                  <a:lnTo>
                    <a:pt x="135173" y="2059388"/>
                  </a:lnTo>
                  <a:cubicBezTo>
                    <a:pt x="137823" y="2067339"/>
                    <a:pt x="138475" y="2076268"/>
                    <a:pt x="143124" y="2083242"/>
                  </a:cubicBezTo>
                  <a:cubicBezTo>
                    <a:pt x="148425" y="2091193"/>
                    <a:pt x="154752" y="2098549"/>
                    <a:pt x="159026" y="2107096"/>
                  </a:cubicBezTo>
                  <a:cubicBezTo>
                    <a:pt x="162774" y="2114593"/>
                    <a:pt x="160158" y="2126078"/>
                    <a:pt x="166978" y="2130950"/>
                  </a:cubicBezTo>
                  <a:cubicBezTo>
                    <a:pt x="180619" y="2140693"/>
                    <a:pt x="214686" y="2146852"/>
                    <a:pt x="214686" y="2146852"/>
                  </a:cubicBezTo>
                  <a:lnTo>
                    <a:pt x="238539" y="2162755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3681454" y="5152445"/>
              <a:ext cx="795130" cy="1391478"/>
            </a:xfrm>
            <a:custGeom>
              <a:avLst/>
              <a:gdLst>
                <a:gd name="connsiteX0" fmla="*/ 0 w 795130"/>
                <a:gd name="connsiteY0" fmla="*/ 0 h 1391478"/>
                <a:gd name="connsiteX1" fmla="*/ 39756 w 795130"/>
                <a:gd name="connsiteY1" fmla="*/ 63611 h 1391478"/>
                <a:gd name="connsiteX2" fmla="*/ 103367 w 795130"/>
                <a:gd name="connsiteY2" fmla="*/ 79513 h 1391478"/>
                <a:gd name="connsiteX3" fmla="*/ 111318 w 795130"/>
                <a:gd name="connsiteY3" fmla="*/ 103367 h 1391478"/>
                <a:gd name="connsiteX4" fmla="*/ 87464 w 795130"/>
                <a:gd name="connsiteY4" fmla="*/ 174929 h 1391478"/>
                <a:gd name="connsiteX5" fmla="*/ 87464 w 795130"/>
                <a:gd name="connsiteY5" fmla="*/ 286247 h 1391478"/>
                <a:gd name="connsiteX6" fmla="*/ 111318 w 795130"/>
                <a:gd name="connsiteY6" fmla="*/ 302150 h 1391478"/>
                <a:gd name="connsiteX7" fmla="*/ 127221 w 795130"/>
                <a:gd name="connsiteY7" fmla="*/ 326004 h 1391478"/>
                <a:gd name="connsiteX8" fmla="*/ 135172 w 795130"/>
                <a:gd name="connsiteY8" fmla="*/ 381663 h 1391478"/>
                <a:gd name="connsiteX9" fmla="*/ 159026 w 795130"/>
                <a:gd name="connsiteY9" fmla="*/ 397565 h 1391478"/>
                <a:gd name="connsiteX10" fmla="*/ 174929 w 795130"/>
                <a:gd name="connsiteY10" fmla="*/ 421419 h 1391478"/>
                <a:gd name="connsiteX11" fmla="*/ 182880 w 795130"/>
                <a:gd name="connsiteY11" fmla="*/ 461176 h 1391478"/>
                <a:gd name="connsiteX12" fmla="*/ 206734 w 795130"/>
                <a:gd name="connsiteY12" fmla="*/ 477078 h 1391478"/>
                <a:gd name="connsiteX13" fmla="*/ 278296 w 795130"/>
                <a:gd name="connsiteY13" fmla="*/ 492981 h 1391478"/>
                <a:gd name="connsiteX14" fmla="*/ 310101 w 795130"/>
                <a:gd name="connsiteY14" fmla="*/ 524786 h 1391478"/>
                <a:gd name="connsiteX15" fmla="*/ 333955 w 795130"/>
                <a:gd name="connsiteY15" fmla="*/ 532738 h 1391478"/>
                <a:gd name="connsiteX16" fmla="*/ 341906 w 795130"/>
                <a:gd name="connsiteY16" fmla="*/ 556592 h 1391478"/>
                <a:gd name="connsiteX17" fmla="*/ 389614 w 795130"/>
                <a:gd name="connsiteY17" fmla="*/ 572494 h 1391478"/>
                <a:gd name="connsiteX18" fmla="*/ 397565 w 795130"/>
                <a:gd name="connsiteY18" fmla="*/ 596348 h 1391478"/>
                <a:gd name="connsiteX19" fmla="*/ 405516 w 795130"/>
                <a:gd name="connsiteY19" fmla="*/ 683812 h 1391478"/>
                <a:gd name="connsiteX20" fmla="*/ 461176 w 795130"/>
                <a:gd name="connsiteY20" fmla="*/ 691764 h 1391478"/>
                <a:gd name="connsiteX21" fmla="*/ 469127 w 795130"/>
                <a:gd name="connsiteY21" fmla="*/ 715618 h 1391478"/>
                <a:gd name="connsiteX22" fmla="*/ 492981 w 795130"/>
                <a:gd name="connsiteY22" fmla="*/ 731520 h 1391478"/>
                <a:gd name="connsiteX23" fmla="*/ 548640 w 795130"/>
                <a:gd name="connsiteY23" fmla="*/ 747423 h 1391478"/>
                <a:gd name="connsiteX24" fmla="*/ 540689 w 795130"/>
                <a:gd name="connsiteY24" fmla="*/ 826936 h 1391478"/>
                <a:gd name="connsiteX25" fmla="*/ 564543 w 795130"/>
                <a:gd name="connsiteY25" fmla="*/ 834887 h 1391478"/>
                <a:gd name="connsiteX26" fmla="*/ 691763 w 795130"/>
                <a:gd name="connsiteY26" fmla="*/ 842838 h 1391478"/>
                <a:gd name="connsiteX27" fmla="*/ 715617 w 795130"/>
                <a:gd name="connsiteY27" fmla="*/ 858741 h 1391478"/>
                <a:gd name="connsiteX28" fmla="*/ 739471 w 795130"/>
                <a:gd name="connsiteY28" fmla="*/ 882595 h 1391478"/>
                <a:gd name="connsiteX29" fmla="*/ 763325 w 795130"/>
                <a:gd name="connsiteY29" fmla="*/ 890546 h 1391478"/>
                <a:gd name="connsiteX30" fmla="*/ 771276 w 795130"/>
                <a:gd name="connsiteY30" fmla="*/ 914400 h 1391478"/>
                <a:gd name="connsiteX31" fmla="*/ 795130 w 795130"/>
                <a:gd name="connsiteY31" fmla="*/ 962108 h 1391478"/>
                <a:gd name="connsiteX32" fmla="*/ 787179 w 795130"/>
                <a:gd name="connsiteY32" fmla="*/ 1017767 h 1391478"/>
                <a:gd name="connsiteX33" fmla="*/ 755374 w 795130"/>
                <a:gd name="connsiteY33" fmla="*/ 1025718 h 1391478"/>
                <a:gd name="connsiteX34" fmla="*/ 731520 w 795130"/>
                <a:gd name="connsiteY34" fmla="*/ 1033670 h 1391478"/>
                <a:gd name="connsiteX35" fmla="*/ 524786 w 795130"/>
                <a:gd name="connsiteY35" fmla="*/ 1017767 h 1391478"/>
                <a:gd name="connsiteX36" fmla="*/ 485029 w 795130"/>
                <a:gd name="connsiteY36" fmla="*/ 1009816 h 1391478"/>
                <a:gd name="connsiteX37" fmla="*/ 461176 w 795130"/>
                <a:gd name="connsiteY37" fmla="*/ 1001865 h 1391478"/>
                <a:gd name="connsiteX38" fmla="*/ 437322 w 795130"/>
                <a:gd name="connsiteY38" fmla="*/ 985962 h 1391478"/>
                <a:gd name="connsiteX39" fmla="*/ 357809 w 795130"/>
                <a:gd name="connsiteY39" fmla="*/ 962108 h 1391478"/>
                <a:gd name="connsiteX40" fmla="*/ 270344 w 795130"/>
                <a:gd name="connsiteY40" fmla="*/ 970059 h 1391478"/>
                <a:gd name="connsiteX41" fmla="*/ 246490 w 795130"/>
                <a:gd name="connsiteY41" fmla="*/ 978011 h 1391478"/>
                <a:gd name="connsiteX42" fmla="*/ 230588 w 795130"/>
                <a:gd name="connsiteY42" fmla="*/ 1001865 h 1391478"/>
                <a:gd name="connsiteX43" fmla="*/ 190831 w 795130"/>
                <a:gd name="connsiteY43" fmla="*/ 1049572 h 1391478"/>
                <a:gd name="connsiteX44" fmla="*/ 182880 w 795130"/>
                <a:gd name="connsiteY44" fmla="*/ 1073426 h 1391478"/>
                <a:gd name="connsiteX45" fmla="*/ 166977 w 795130"/>
                <a:gd name="connsiteY45" fmla="*/ 1097280 h 1391478"/>
                <a:gd name="connsiteX46" fmla="*/ 159026 w 795130"/>
                <a:gd name="connsiteY46" fmla="*/ 1152939 h 1391478"/>
                <a:gd name="connsiteX47" fmla="*/ 143123 w 795130"/>
                <a:gd name="connsiteY47" fmla="*/ 1200647 h 1391478"/>
                <a:gd name="connsiteX48" fmla="*/ 151075 w 795130"/>
                <a:gd name="connsiteY48" fmla="*/ 1264258 h 1391478"/>
                <a:gd name="connsiteX49" fmla="*/ 174929 w 795130"/>
                <a:gd name="connsiteY49" fmla="*/ 1288112 h 1391478"/>
                <a:gd name="connsiteX50" fmla="*/ 190831 w 795130"/>
                <a:gd name="connsiteY50" fmla="*/ 1311965 h 1391478"/>
                <a:gd name="connsiteX51" fmla="*/ 206734 w 795130"/>
                <a:gd name="connsiteY51" fmla="*/ 1367625 h 1391478"/>
                <a:gd name="connsiteX52" fmla="*/ 222636 w 795130"/>
                <a:gd name="connsiteY52" fmla="*/ 139147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95130" h="1391478">
                  <a:moveTo>
                    <a:pt x="0" y="0"/>
                  </a:moveTo>
                  <a:cubicBezTo>
                    <a:pt x="13252" y="21204"/>
                    <a:pt x="15498" y="57547"/>
                    <a:pt x="39756" y="63611"/>
                  </a:cubicBezTo>
                  <a:lnTo>
                    <a:pt x="103367" y="79513"/>
                  </a:lnTo>
                  <a:cubicBezTo>
                    <a:pt x="106017" y="87464"/>
                    <a:pt x="111318" y="94986"/>
                    <a:pt x="111318" y="103367"/>
                  </a:cubicBezTo>
                  <a:cubicBezTo>
                    <a:pt x="111318" y="146219"/>
                    <a:pt x="106666" y="146127"/>
                    <a:pt x="87464" y="174929"/>
                  </a:cubicBezTo>
                  <a:cubicBezTo>
                    <a:pt x="73348" y="217279"/>
                    <a:pt x="67954" y="222838"/>
                    <a:pt x="87464" y="286247"/>
                  </a:cubicBezTo>
                  <a:cubicBezTo>
                    <a:pt x="90274" y="295381"/>
                    <a:pt x="103367" y="296849"/>
                    <a:pt x="111318" y="302150"/>
                  </a:cubicBezTo>
                  <a:cubicBezTo>
                    <a:pt x="116619" y="310101"/>
                    <a:pt x="124475" y="316851"/>
                    <a:pt x="127221" y="326004"/>
                  </a:cubicBezTo>
                  <a:cubicBezTo>
                    <a:pt x="132606" y="343955"/>
                    <a:pt x="127560" y="364537"/>
                    <a:pt x="135172" y="381663"/>
                  </a:cubicBezTo>
                  <a:cubicBezTo>
                    <a:pt x="139053" y="390396"/>
                    <a:pt x="151075" y="392264"/>
                    <a:pt x="159026" y="397565"/>
                  </a:cubicBezTo>
                  <a:cubicBezTo>
                    <a:pt x="164327" y="405516"/>
                    <a:pt x="171574" y="412471"/>
                    <a:pt x="174929" y="421419"/>
                  </a:cubicBezTo>
                  <a:cubicBezTo>
                    <a:pt x="179674" y="434073"/>
                    <a:pt x="176175" y="449442"/>
                    <a:pt x="182880" y="461176"/>
                  </a:cubicBezTo>
                  <a:cubicBezTo>
                    <a:pt x="187621" y="469473"/>
                    <a:pt x="198187" y="472804"/>
                    <a:pt x="206734" y="477078"/>
                  </a:cubicBezTo>
                  <a:cubicBezTo>
                    <a:pt x="226312" y="486867"/>
                    <a:pt x="259965" y="489926"/>
                    <a:pt x="278296" y="492981"/>
                  </a:cubicBezTo>
                  <a:cubicBezTo>
                    <a:pt x="341902" y="514183"/>
                    <a:pt x="267695" y="482380"/>
                    <a:pt x="310101" y="524786"/>
                  </a:cubicBezTo>
                  <a:cubicBezTo>
                    <a:pt x="316028" y="530713"/>
                    <a:pt x="326004" y="530087"/>
                    <a:pt x="333955" y="532738"/>
                  </a:cubicBezTo>
                  <a:cubicBezTo>
                    <a:pt x="336605" y="540689"/>
                    <a:pt x="335086" y="551720"/>
                    <a:pt x="341906" y="556592"/>
                  </a:cubicBezTo>
                  <a:cubicBezTo>
                    <a:pt x="355547" y="566335"/>
                    <a:pt x="389614" y="572494"/>
                    <a:pt x="389614" y="572494"/>
                  </a:cubicBezTo>
                  <a:cubicBezTo>
                    <a:pt x="392264" y="580445"/>
                    <a:pt x="396380" y="588051"/>
                    <a:pt x="397565" y="596348"/>
                  </a:cubicBezTo>
                  <a:cubicBezTo>
                    <a:pt x="401705" y="625329"/>
                    <a:pt x="389277" y="659454"/>
                    <a:pt x="405516" y="683812"/>
                  </a:cubicBezTo>
                  <a:cubicBezTo>
                    <a:pt x="415912" y="699406"/>
                    <a:pt x="442623" y="689113"/>
                    <a:pt x="461176" y="691764"/>
                  </a:cubicBezTo>
                  <a:cubicBezTo>
                    <a:pt x="463826" y="699715"/>
                    <a:pt x="463891" y="709073"/>
                    <a:pt x="469127" y="715618"/>
                  </a:cubicBezTo>
                  <a:cubicBezTo>
                    <a:pt x="475097" y="723080"/>
                    <a:pt x="484434" y="727246"/>
                    <a:pt x="492981" y="731520"/>
                  </a:cubicBezTo>
                  <a:cubicBezTo>
                    <a:pt x="504393" y="737226"/>
                    <a:pt x="538443" y="744874"/>
                    <a:pt x="548640" y="747423"/>
                  </a:cubicBezTo>
                  <a:cubicBezTo>
                    <a:pt x="545990" y="773927"/>
                    <a:pt x="535924" y="800729"/>
                    <a:pt x="540689" y="826936"/>
                  </a:cubicBezTo>
                  <a:cubicBezTo>
                    <a:pt x="542188" y="835182"/>
                    <a:pt x="556208" y="834010"/>
                    <a:pt x="564543" y="834887"/>
                  </a:cubicBezTo>
                  <a:cubicBezTo>
                    <a:pt x="606799" y="839335"/>
                    <a:pt x="649356" y="840188"/>
                    <a:pt x="691763" y="842838"/>
                  </a:cubicBezTo>
                  <a:cubicBezTo>
                    <a:pt x="699714" y="848139"/>
                    <a:pt x="708276" y="852623"/>
                    <a:pt x="715617" y="858741"/>
                  </a:cubicBezTo>
                  <a:cubicBezTo>
                    <a:pt x="724256" y="865940"/>
                    <a:pt x="730115" y="876358"/>
                    <a:pt x="739471" y="882595"/>
                  </a:cubicBezTo>
                  <a:cubicBezTo>
                    <a:pt x="746445" y="887244"/>
                    <a:pt x="755374" y="887896"/>
                    <a:pt x="763325" y="890546"/>
                  </a:cubicBezTo>
                  <a:cubicBezTo>
                    <a:pt x="765975" y="898497"/>
                    <a:pt x="767528" y="906903"/>
                    <a:pt x="771276" y="914400"/>
                  </a:cubicBezTo>
                  <a:cubicBezTo>
                    <a:pt x="802104" y="976055"/>
                    <a:pt x="775145" y="902151"/>
                    <a:pt x="795130" y="962108"/>
                  </a:cubicBezTo>
                  <a:cubicBezTo>
                    <a:pt x="792480" y="980661"/>
                    <a:pt x="797112" y="1001874"/>
                    <a:pt x="787179" y="1017767"/>
                  </a:cubicBezTo>
                  <a:cubicBezTo>
                    <a:pt x="781387" y="1027034"/>
                    <a:pt x="765881" y="1022716"/>
                    <a:pt x="755374" y="1025718"/>
                  </a:cubicBezTo>
                  <a:cubicBezTo>
                    <a:pt x="747315" y="1028021"/>
                    <a:pt x="739471" y="1031019"/>
                    <a:pt x="731520" y="1033670"/>
                  </a:cubicBezTo>
                  <a:cubicBezTo>
                    <a:pt x="639921" y="1028581"/>
                    <a:pt x="603225" y="1029834"/>
                    <a:pt x="524786" y="1017767"/>
                  </a:cubicBezTo>
                  <a:cubicBezTo>
                    <a:pt x="511428" y="1015712"/>
                    <a:pt x="498140" y="1013094"/>
                    <a:pt x="485029" y="1009816"/>
                  </a:cubicBezTo>
                  <a:cubicBezTo>
                    <a:pt x="476898" y="1007783"/>
                    <a:pt x="469127" y="1004515"/>
                    <a:pt x="461176" y="1001865"/>
                  </a:cubicBezTo>
                  <a:cubicBezTo>
                    <a:pt x="453225" y="996564"/>
                    <a:pt x="446055" y="989843"/>
                    <a:pt x="437322" y="985962"/>
                  </a:cubicBezTo>
                  <a:cubicBezTo>
                    <a:pt x="412430" y="974899"/>
                    <a:pt x="384244" y="968716"/>
                    <a:pt x="357809" y="962108"/>
                  </a:cubicBezTo>
                  <a:cubicBezTo>
                    <a:pt x="328654" y="964758"/>
                    <a:pt x="299325" y="965919"/>
                    <a:pt x="270344" y="970059"/>
                  </a:cubicBezTo>
                  <a:cubicBezTo>
                    <a:pt x="262047" y="971244"/>
                    <a:pt x="253035" y="972775"/>
                    <a:pt x="246490" y="978011"/>
                  </a:cubicBezTo>
                  <a:cubicBezTo>
                    <a:pt x="239028" y="983981"/>
                    <a:pt x="236706" y="994524"/>
                    <a:pt x="230588" y="1001865"/>
                  </a:cubicBezTo>
                  <a:cubicBezTo>
                    <a:pt x="179563" y="1063094"/>
                    <a:pt x="230320" y="990340"/>
                    <a:pt x="190831" y="1049572"/>
                  </a:cubicBezTo>
                  <a:cubicBezTo>
                    <a:pt x="188181" y="1057523"/>
                    <a:pt x="186628" y="1065929"/>
                    <a:pt x="182880" y="1073426"/>
                  </a:cubicBezTo>
                  <a:cubicBezTo>
                    <a:pt x="178606" y="1081973"/>
                    <a:pt x="169723" y="1088127"/>
                    <a:pt x="166977" y="1097280"/>
                  </a:cubicBezTo>
                  <a:cubicBezTo>
                    <a:pt x="161592" y="1115231"/>
                    <a:pt x="163240" y="1134678"/>
                    <a:pt x="159026" y="1152939"/>
                  </a:cubicBezTo>
                  <a:cubicBezTo>
                    <a:pt x="155257" y="1169273"/>
                    <a:pt x="143123" y="1200647"/>
                    <a:pt x="143123" y="1200647"/>
                  </a:cubicBezTo>
                  <a:cubicBezTo>
                    <a:pt x="145774" y="1221851"/>
                    <a:pt x="143772" y="1244176"/>
                    <a:pt x="151075" y="1264258"/>
                  </a:cubicBezTo>
                  <a:cubicBezTo>
                    <a:pt x="154918" y="1274826"/>
                    <a:pt x="167730" y="1279473"/>
                    <a:pt x="174929" y="1288112"/>
                  </a:cubicBezTo>
                  <a:cubicBezTo>
                    <a:pt x="181047" y="1295453"/>
                    <a:pt x="185530" y="1304014"/>
                    <a:pt x="190831" y="1311965"/>
                  </a:cubicBezTo>
                  <a:cubicBezTo>
                    <a:pt x="193378" y="1322151"/>
                    <a:pt x="201032" y="1356221"/>
                    <a:pt x="206734" y="1367625"/>
                  </a:cubicBezTo>
                  <a:cubicBezTo>
                    <a:pt x="211007" y="1376172"/>
                    <a:pt x="222636" y="1391478"/>
                    <a:pt x="222636" y="1391478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86247" y="3800723"/>
              <a:ext cx="2615979" cy="2950027"/>
            </a:xfrm>
            <a:custGeom>
              <a:avLst/>
              <a:gdLst>
                <a:gd name="connsiteX0" fmla="*/ 2615979 w 2615979"/>
                <a:gd name="connsiteY0" fmla="*/ 2822714 h 2950027"/>
                <a:gd name="connsiteX1" fmla="*/ 2576223 w 2615979"/>
                <a:gd name="connsiteY1" fmla="*/ 2806811 h 2950027"/>
                <a:gd name="connsiteX2" fmla="*/ 2464904 w 2615979"/>
                <a:gd name="connsiteY2" fmla="*/ 2830665 h 2950027"/>
                <a:gd name="connsiteX3" fmla="*/ 2385391 w 2615979"/>
                <a:gd name="connsiteY3" fmla="*/ 2822714 h 2950027"/>
                <a:gd name="connsiteX4" fmla="*/ 2377440 w 2615979"/>
                <a:gd name="connsiteY4" fmla="*/ 2798860 h 2950027"/>
                <a:gd name="connsiteX5" fmla="*/ 2361537 w 2615979"/>
                <a:gd name="connsiteY5" fmla="*/ 2775006 h 2950027"/>
                <a:gd name="connsiteX6" fmla="*/ 2337683 w 2615979"/>
                <a:gd name="connsiteY6" fmla="*/ 2727298 h 2950027"/>
                <a:gd name="connsiteX7" fmla="*/ 2313830 w 2615979"/>
                <a:gd name="connsiteY7" fmla="*/ 2711395 h 2950027"/>
                <a:gd name="connsiteX8" fmla="*/ 2289976 w 2615979"/>
                <a:gd name="connsiteY8" fmla="*/ 2703444 h 2950027"/>
                <a:gd name="connsiteX9" fmla="*/ 2266122 w 2615979"/>
                <a:gd name="connsiteY9" fmla="*/ 2687541 h 2950027"/>
                <a:gd name="connsiteX10" fmla="*/ 2242268 w 2615979"/>
                <a:gd name="connsiteY10" fmla="*/ 2679590 h 2950027"/>
                <a:gd name="connsiteX11" fmla="*/ 2234316 w 2615979"/>
                <a:gd name="connsiteY11" fmla="*/ 2615980 h 2950027"/>
                <a:gd name="connsiteX12" fmla="*/ 2186609 w 2615979"/>
                <a:gd name="connsiteY12" fmla="*/ 2592126 h 2950027"/>
                <a:gd name="connsiteX13" fmla="*/ 2043485 w 2615979"/>
                <a:gd name="connsiteY13" fmla="*/ 2592126 h 2950027"/>
                <a:gd name="connsiteX14" fmla="*/ 1987826 w 2615979"/>
                <a:gd name="connsiteY14" fmla="*/ 2536467 h 2950027"/>
                <a:gd name="connsiteX15" fmla="*/ 1916264 w 2615979"/>
                <a:gd name="connsiteY15" fmla="*/ 2504661 h 2950027"/>
                <a:gd name="connsiteX16" fmla="*/ 1892410 w 2615979"/>
                <a:gd name="connsiteY16" fmla="*/ 2496710 h 2950027"/>
                <a:gd name="connsiteX17" fmla="*/ 1765190 w 2615979"/>
                <a:gd name="connsiteY17" fmla="*/ 2504661 h 2950027"/>
                <a:gd name="connsiteX18" fmla="*/ 1741336 w 2615979"/>
                <a:gd name="connsiteY18" fmla="*/ 2512613 h 2950027"/>
                <a:gd name="connsiteX19" fmla="*/ 1709530 w 2615979"/>
                <a:gd name="connsiteY19" fmla="*/ 2520564 h 2950027"/>
                <a:gd name="connsiteX20" fmla="*/ 1614115 w 2615979"/>
                <a:gd name="connsiteY20" fmla="*/ 2528515 h 2950027"/>
                <a:gd name="connsiteX21" fmla="*/ 1598212 w 2615979"/>
                <a:gd name="connsiteY21" fmla="*/ 2576223 h 2950027"/>
                <a:gd name="connsiteX22" fmla="*/ 1590261 w 2615979"/>
                <a:gd name="connsiteY22" fmla="*/ 2600077 h 2950027"/>
                <a:gd name="connsiteX23" fmla="*/ 1582310 w 2615979"/>
                <a:gd name="connsiteY23" fmla="*/ 2631882 h 2950027"/>
                <a:gd name="connsiteX24" fmla="*/ 1526650 w 2615979"/>
                <a:gd name="connsiteY24" fmla="*/ 2623931 h 2950027"/>
                <a:gd name="connsiteX25" fmla="*/ 1502796 w 2615979"/>
                <a:gd name="connsiteY25" fmla="*/ 2615980 h 2950027"/>
                <a:gd name="connsiteX26" fmla="*/ 1470991 w 2615979"/>
                <a:gd name="connsiteY26" fmla="*/ 2576223 h 2950027"/>
                <a:gd name="connsiteX27" fmla="*/ 1439186 w 2615979"/>
                <a:gd name="connsiteY27" fmla="*/ 2568272 h 2950027"/>
                <a:gd name="connsiteX28" fmla="*/ 1367624 w 2615979"/>
                <a:gd name="connsiteY28" fmla="*/ 2552369 h 2950027"/>
                <a:gd name="connsiteX29" fmla="*/ 1288111 w 2615979"/>
                <a:gd name="connsiteY29" fmla="*/ 2560320 h 2950027"/>
                <a:gd name="connsiteX30" fmla="*/ 1272209 w 2615979"/>
                <a:gd name="connsiteY30" fmla="*/ 2608028 h 2950027"/>
                <a:gd name="connsiteX31" fmla="*/ 1224501 w 2615979"/>
                <a:gd name="connsiteY31" fmla="*/ 2623931 h 2950027"/>
                <a:gd name="connsiteX32" fmla="*/ 1200647 w 2615979"/>
                <a:gd name="connsiteY32" fmla="*/ 2631882 h 2950027"/>
                <a:gd name="connsiteX33" fmla="*/ 1192696 w 2615979"/>
                <a:gd name="connsiteY33" fmla="*/ 2663687 h 2950027"/>
                <a:gd name="connsiteX34" fmla="*/ 1184744 w 2615979"/>
                <a:gd name="connsiteY34" fmla="*/ 2687541 h 2950027"/>
                <a:gd name="connsiteX35" fmla="*/ 1216550 w 2615979"/>
                <a:gd name="connsiteY35" fmla="*/ 2735249 h 2950027"/>
                <a:gd name="connsiteX36" fmla="*/ 1192696 w 2615979"/>
                <a:gd name="connsiteY36" fmla="*/ 2798860 h 2950027"/>
                <a:gd name="connsiteX37" fmla="*/ 1144988 w 2615979"/>
                <a:gd name="connsiteY37" fmla="*/ 2830665 h 2950027"/>
                <a:gd name="connsiteX38" fmla="*/ 1137036 w 2615979"/>
                <a:gd name="connsiteY38" fmla="*/ 2941983 h 2950027"/>
                <a:gd name="connsiteX39" fmla="*/ 1113183 w 2615979"/>
                <a:gd name="connsiteY39" fmla="*/ 2949934 h 2950027"/>
                <a:gd name="connsiteX40" fmla="*/ 1065475 w 2615979"/>
                <a:gd name="connsiteY40" fmla="*/ 2934032 h 2950027"/>
                <a:gd name="connsiteX41" fmla="*/ 1041621 w 2615979"/>
                <a:gd name="connsiteY41" fmla="*/ 2926080 h 2950027"/>
                <a:gd name="connsiteX42" fmla="*/ 970059 w 2615979"/>
                <a:gd name="connsiteY42" fmla="*/ 2886324 h 2950027"/>
                <a:gd name="connsiteX43" fmla="*/ 858741 w 2615979"/>
                <a:gd name="connsiteY43" fmla="*/ 2878373 h 2950027"/>
                <a:gd name="connsiteX44" fmla="*/ 826936 w 2615979"/>
                <a:gd name="connsiteY44" fmla="*/ 2830665 h 2950027"/>
                <a:gd name="connsiteX45" fmla="*/ 787179 w 2615979"/>
                <a:gd name="connsiteY45" fmla="*/ 2759103 h 2950027"/>
                <a:gd name="connsiteX46" fmla="*/ 747423 w 2615979"/>
                <a:gd name="connsiteY46" fmla="*/ 2719347 h 2950027"/>
                <a:gd name="connsiteX47" fmla="*/ 723569 w 2615979"/>
                <a:gd name="connsiteY47" fmla="*/ 2711395 h 2950027"/>
                <a:gd name="connsiteX48" fmla="*/ 707666 w 2615979"/>
                <a:gd name="connsiteY48" fmla="*/ 2687541 h 2950027"/>
                <a:gd name="connsiteX49" fmla="*/ 683812 w 2615979"/>
                <a:gd name="connsiteY49" fmla="*/ 2663687 h 2950027"/>
                <a:gd name="connsiteX50" fmla="*/ 667910 w 2615979"/>
                <a:gd name="connsiteY50" fmla="*/ 2615980 h 2950027"/>
                <a:gd name="connsiteX51" fmla="*/ 652007 w 2615979"/>
                <a:gd name="connsiteY51" fmla="*/ 2568272 h 2950027"/>
                <a:gd name="connsiteX52" fmla="*/ 644056 w 2615979"/>
                <a:gd name="connsiteY52" fmla="*/ 2544418 h 2950027"/>
                <a:gd name="connsiteX53" fmla="*/ 596348 w 2615979"/>
                <a:gd name="connsiteY53" fmla="*/ 2512613 h 2950027"/>
                <a:gd name="connsiteX54" fmla="*/ 588396 w 2615979"/>
                <a:gd name="connsiteY54" fmla="*/ 2488759 h 2950027"/>
                <a:gd name="connsiteX55" fmla="*/ 564543 w 2615979"/>
                <a:gd name="connsiteY55" fmla="*/ 2472856 h 2950027"/>
                <a:gd name="connsiteX56" fmla="*/ 524786 w 2615979"/>
                <a:gd name="connsiteY56" fmla="*/ 2409246 h 2950027"/>
                <a:gd name="connsiteX57" fmla="*/ 508883 w 2615979"/>
                <a:gd name="connsiteY57" fmla="*/ 2385392 h 2950027"/>
                <a:gd name="connsiteX58" fmla="*/ 461176 w 2615979"/>
                <a:gd name="connsiteY58" fmla="*/ 2353587 h 2950027"/>
                <a:gd name="connsiteX59" fmla="*/ 429370 w 2615979"/>
                <a:gd name="connsiteY59" fmla="*/ 2313830 h 2950027"/>
                <a:gd name="connsiteX60" fmla="*/ 405516 w 2615979"/>
                <a:gd name="connsiteY60" fmla="*/ 2266122 h 2950027"/>
                <a:gd name="connsiteX61" fmla="*/ 381663 w 2615979"/>
                <a:gd name="connsiteY61" fmla="*/ 2218414 h 2950027"/>
                <a:gd name="connsiteX62" fmla="*/ 389614 w 2615979"/>
                <a:gd name="connsiteY62" fmla="*/ 2186609 h 2950027"/>
                <a:gd name="connsiteX63" fmla="*/ 477078 w 2615979"/>
                <a:gd name="connsiteY63" fmla="*/ 2178658 h 2950027"/>
                <a:gd name="connsiteX64" fmla="*/ 532737 w 2615979"/>
                <a:gd name="connsiteY64" fmla="*/ 2170707 h 2950027"/>
                <a:gd name="connsiteX65" fmla="*/ 548640 w 2615979"/>
                <a:gd name="connsiteY65" fmla="*/ 2146853 h 2950027"/>
                <a:gd name="connsiteX66" fmla="*/ 548640 w 2615979"/>
                <a:gd name="connsiteY66" fmla="*/ 2059388 h 2950027"/>
                <a:gd name="connsiteX67" fmla="*/ 524786 w 2615979"/>
                <a:gd name="connsiteY67" fmla="*/ 2043486 h 2950027"/>
                <a:gd name="connsiteX68" fmla="*/ 508883 w 2615979"/>
                <a:gd name="connsiteY68" fmla="*/ 2019632 h 2950027"/>
                <a:gd name="connsiteX69" fmla="*/ 437322 w 2615979"/>
                <a:gd name="connsiteY69" fmla="*/ 1987827 h 2950027"/>
                <a:gd name="connsiteX70" fmla="*/ 413468 w 2615979"/>
                <a:gd name="connsiteY70" fmla="*/ 1979875 h 2950027"/>
                <a:gd name="connsiteX71" fmla="*/ 397565 w 2615979"/>
                <a:gd name="connsiteY71" fmla="*/ 1956021 h 2950027"/>
                <a:gd name="connsiteX72" fmla="*/ 397565 w 2615979"/>
                <a:gd name="connsiteY72" fmla="*/ 1868557 h 2950027"/>
                <a:gd name="connsiteX73" fmla="*/ 445273 w 2615979"/>
                <a:gd name="connsiteY73" fmla="*/ 1836752 h 2950027"/>
                <a:gd name="connsiteX74" fmla="*/ 461176 w 2615979"/>
                <a:gd name="connsiteY74" fmla="*/ 1812898 h 2950027"/>
                <a:gd name="connsiteX75" fmla="*/ 500932 w 2615979"/>
                <a:gd name="connsiteY75" fmla="*/ 1773141 h 2950027"/>
                <a:gd name="connsiteX76" fmla="*/ 516835 w 2615979"/>
                <a:gd name="connsiteY76" fmla="*/ 1741336 h 2950027"/>
                <a:gd name="connsiteX77" fmla="*/ 532737 w 2615979"/>
                <a:gd name="connsiteY77" fmla="*/ 1693628 h 2950027"/>
                <a:gd name="connsiteX78" fmla="*/ 548640 w 2615979"/>
                <a:gd name="connsiteY78" fmla="*/ 1669774 h 2950027"/>
                <a:gd name="connsiteX79" fmla="*/ 564543 w 2615979"/>
                <a:gd name="connsiteY79" fmla="*/ 1606164 h 2950027"/>
                <a:gd name="connsiteX80" fmla="*/ 572494 w 2615979"/>
                <a:gd name="connsiteY80" fmla="*/ 1582310 h 2950027"/>
                <a:gd name="connsiteX81" fmla="*/ 580445 w 2615979"/>
                <a:gd name="connsiteY81" fmla="*/ 1534602 h 2950027"/>
                <a:gd name="connsiteX82" fmla="*/ 564543 w 2615979"/>
                <a:gd name="connsiteY82" fmla="*/ 1391479 h 2950027"/>
                <a:gd name="connsiteX83" fmla="*/ 548640 w 2615979"/>
                <a:gd name="connsiteY83" fmla="*/ 1367625 h 2950027"/>
                <a:gd name="connsiteX84" fmla="*/ 564543 w 2615979"/>
                <a:gd name="connsiteY84" fmla="*/ 1184745 h 2950027"/>
                <a:gd name="connsiteX85" fmla="*/ 580445 w 2615979"/>
                <a:gd name="connsiteY85" fmla="*/ 1152940 h 2950027"/>
                <a:gd name="connsiteX86" fmla="*/ 612250 w 2615979"/>
                <a:gd name="connsiteY86" fmla="*/ 1105232 h 2950027"/>
                <a:gd name="connsiteX87" fmla="*/ 628153 w 2615979"/>
                <a:gd name="connsiteY87" fmla="*/ 1057524 h 2950027"/>
                <a:gd name="connsiteX88" fmla="*/ 636104 w 2615979"/>
                <a:gd name="connsiteY88" fmla="*/ 1001865 h 2950027"/>
                <a:gd name="connsiteX89" fmla="*/ 652007 w 2615979"/>
                <a:gd name="connsiteY89" fmla="*/ 938254 h 2950027"/>
                <a:gd name="connsiteX90" fmla="*/ 644056 w 2615979"/>
                <a:gd name="connsiteY90" fmla="*/ 858741 h 2950027"/>
                <a:gd name="connsiteX91" fmla="*/ 612250 w 2615979"/>
                <a:gd name="connsiteY91" fmla="*/ 811034 h 2950027"/>
                <a:gd name="connsiteX92" fmla="*/ 572494 w 2615979"/>
                <a:gd name="connsiteY92" fmla="*/ 771277 h 2950027"/>
                <a:gd name="connsiteX93" fmla="*/ 540689 w 2615979"/>
                <a:gd name="connsiteY93" fmla="*/ 628154 h 2950027"/>
                <a:gd name="connsiteX94" fmla="*/ 524786 w 2615979"/>
                <a:gd name="connsiteY94" fmla="*/ 556592 h 2950027"/>
                <a:gd name="connsiteX95" fmla="*/ 477078 w 2615979"/>
                <a:gd name="connsiteY95" fmla="*/ 532738 h 2950027"/>
                <a:gd name="connsiteX96" fmla="*/ 413468 w 2615979"/>
                <a:gd name="connsiteY96" fmla="*/ 540689 h 2950027"/>
                <a:gd name="connsiteX97" fmla="*/ 318052 w 2615979"/>
                <a:gd name="connsiteY97" fmla="*/ 524787 h 2950027"/>
                <a:gd name="connsiteX98" fmla="*/ 286247 w 2615979"/>
                <a:gd name="connsiteY98" fmla="*/ 500933 h 2950027"/>
                <a:gd name="connsiteX99" fmla="*/ 246490 w 2615979"/>
                <a:gd name="connsiteY99" fmla="*/ 469127 h 2950027"/>
                <a:gd name="connsiteX100" fmla="*/ 206734 w 2615979"/>
                <a:gd name="connsiteY100" fmla="*/ 429371 h 2950027"/>
                <a:gd name="connsiteX101" fmla="*/ 190831 w 2615979"/>
                <a:gd name="connsiteY101" fmla="*/ 405517 h 2950027"/>
                <a:gd name="connsiteX102" fmla="*/ 143123 w 2615979"/>
                <a:gd name="connsiteY102" fmla="*/ 373712 h 2950027"/>
                <a:gd name="connsiteX103" fmla="*/ 119270 w 2615979"/>
                <a:gd name="connsiteY103" fmla="*/ 357809 h 2950027"/>
                <a:gd name="connsiteX104" fmla="*/ 103367 w 2615979"/>
                <a:gd name="connsiteY104" fmla="*/ 310101 h 2950027"/>
                <a:gd name="connsiteX105" fmla="*/ 95416 w 2615979"/>
                <a:gd name="connsiteY105" fmla="*/ 286247 h 2950027"/>
                <a:gd name="connsiteX106" fmla="*/ 55659 w 2615979"/>
                <a:gd name="connsiteY106" fmla="*/ 214686 h 2950027"/>
                <a:gd name="connsiteX107" fmla="*/ 31805 w 2615979"/>
                <a:gd name="connsiteY107" fmla="*/ 206734 h 2950027"/>
                <a:gd name="connsiteX108" fmla="*/ 15903 w 2615979"/>
                <a:gd name="connsiteY108" fmla="*/ 182880 h 2950027"/>
                <a:gd name="connsiteX109" fmla="*/ 0 w 2615979"/>
                <a:gd name="connsiteY109" fmla="*/ 127221 h 2950027"/>
                <a:gd name="connsiteX110" fmla="*/ 15903 w 2615979"/>
                <a:gd name="connsiteY110" fmla="*/ 71562 h 2950027"/>
                <a:gd name="connsiteX111" fmla="*/ 31805 w 2615979"/>
                <a:gd name="connsiteY111" fmla="*/ 47708 h 2950027"/>
                <a:gd name="connsiteX112" fmla="*/ 47708 w 2615979"/>
                <a:gd name="connsiteY112" fmla="*/ 0 h 295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615979" h="2950027">
                  <a:moveTo>
                    <a:pt x="2615979" y="2822714"/>
                  </a:moveTo>
                  <a:cubicBezTo>
                    <a:pt x="2602727" y="2817413"/>
                    <a:pt x="2590468" y="2807701"/>
                    <a:pt x="2576223" y="2806811"/>
                  </a:cubicBezTo>
                  <a:cubicBezTo>
                    <a:pt x="2499645" y="2802024"/>
                    <a:pt x="2506456" y="2802963"/>
                    <a:pt x="2464904" y="2830665"/>
                  </a:cubicBezTo>
                  <a:cubicBezTo>
                    <a:pt x="2438400" y="2828015"/>
                    <a:pt x="2410424" y="2831817"/>
                    <a:pt x="2385391" y="2822714"/>
                  </a:cubicBezTo>
                  <a:cubicBezTo>
                    <a:pt x="2377514" y="2819850"/>
                    <a:pt x="2381188" y="2806357"/>
                    <a:pt x="2377440" y="2798860"/>
                  </a:cubicBezTo>
                  <a:cubicBezTo>
                    <a:pt x="2373166" y="2790313"/>
                    <a:pt x="2366838" y="2782957"/>
                    <a:pt x="2361537" y="2775006"/>
                  </a:cubicBezTo>
                  <a:cubicBezTo>
                    <a:pt x="2355070" y="2755603"/>
                    <a:pt x="2353098" y="2742713"/>
                    <a:pt x="2337683" y="2727298"/>
                  </a:cubicBezTo>
                  <a:cubicBezTo>
                    <a:pt x="2330926" y="2720541"/>
                    <a:pt x="2322377" y="2715669"/>
                    <a:pt x="2313830" y="2711395"/>
                  </a:cubicBezTo>
                  <a:cubicBezTo>
                    <a:pt x="2306333" y="2707647"/>
                    <a:pt x="2297927" y="2706094"/>
                    <a:pt x="2289976" y="2703444"/>
                  </a:cubicBezTo>
                  <a:cubicBezTo>
                    <a:pt x="2282025" y="2698143"/>
                    <a:pt x="2274669" y="2691815"/>
                    <a:pt x="2266122" y="2687541"/>
                  </a:cubicBezTo>
                  <a:cubicBezTo>
                    <a:pt x="2258625" y="2683793"/>
                    <a:pt x="2245672" y="2687249"/>
                    <a:pt x="2242268" y="2679590"/>
                  </a:cubicBezTo>
                  <a:cubicBezTo>
                    <a:pt x="2233589" y="2660063"/>
                    <a:pt x="2242252" y="2635820"/>
                    <a:pt x="2234316" y="2615980"/>
                  </a:cubicBezTo>
                  <a:cubicBezTo>
                    <a:pt x="2229573" y="2604122"/>
                    <a:pt x="2196652" y="2595473"/>
                    <a:pt x="2186609" y="2592126"/>
                  </a:cubicBezTo>
                  <a:cubicBezTo>
                    <a:pt x="2181862" y="2592522"/>
                    <a:pt x="2068757" y="2609817"/>
                    <a:pt x="2043485" y="2592126"/>
                  </a:cubicBezTo>
                  <a:cubicBezTo>
                    <a:pt x="1927496" y="2510934"/>
                    <a:pt x="2064690" y="2562087"/>
                    <a:pt x="1987826" y="2536467"/>
                  </a:cubicBezTo>
                  <a:cubicBezTo>
                    <a:pt x="1950025" y="2511266"/>
                    <a:pt x="1973037" y="2523585"/>
                    <a:pt x="1916264" y="2504661"/>
                  </a:cubicBezTo>
                  <a:lnTo>
                    <a:pt x="1892410" y="2496710"/>
                  </a:lnTo>
                  <a:cubicBezTo>
                    <a:pt x="1850003" y="2499360"/>
                    <a:pt x="1807446" y="2500213"/>
                    <a:pt x="1765190" y="2504661"/>
                  </a:cubicBezTo>
                  <a:cubicBezTo>
                    <a:pt x="1756855" y="2505538"/>
                    <a:pt x="1749395" y="2510310"/>
                    <a:pt x="1741336" y="2512613"/>
                  </a:cubicBezTo>
                  <a:cubicBezTo>
                    <a:pt x="1730828" y="2515615"/>
                    <a:pt x="1720374" y="2519209"/>
                    <a:pt x="1709530" y="2520564"/>
                  </a:cubicBezTo>
                  <a:cubicBezTo>
                    <a:pt x="1677861" y="2524522"/>
                    <a:pt x="1645920" y="2525865"/>
                    <a:pt x="1614115" y="2528515"/>
                  </a:cubicBezTo>
                  <a:lnTo>
                    <a:pt x="1598212" y="2576223"/>
                  </a:lnTo>
                  <a:cubicBezTo>
                    <a:pt x="1595562" y="2584174"/>
                    <a:pt x="1592294" y="2591946"/>
                    <a:pt x="1590261" y="2600077"/>
                  </a:cubicBezTo>
                  <a:lnTo>
                    <a:pt x="1582310" y="2631882"/>
                  </a:lnTo>
                  <a:cubicBezTo>
                    <a:pt x="1563757" y="2629232"/>
                    <a:pt x="1545028" y="2627606"/>
                    <a:pt x="1526650" y="2623931"/>
                  </a:cubicBezTo>
                  <a:cubicBezTo>
                    <a:pt x="1518431" y="2622287"/>
                    <a:pt x="1508723" y="2621907"/>
                    <a:pt x="1502796" y="2615980"/>
                  </a:cubicBezTo>
                  <a:cubicBezTo>
                    <a:pt x="1464682" y="2577866"/>
                    <a:pt x="1532765" y="2602698"/>
                    <a:pt x="1470991" y="2576223"/>
                  </a:cubicBezTo>
                  <a:cubicBezTo>
                    <a:pt x="1460947" y="2571918"/>
                    <a:pt x="1449854" y="2570643"/>
                    <a:pt x="1439186" y="2568272"/>
                  </a:cubicBezTo>
                  <a:cubicBezTo>
                    <a:pt x="1348325" y="2548080"/>
                    <a:pt x="1445201" y="2571762"/>
                    <a:pt x="1367624" y="2552369"/>
                  </a:cubicBezTo>
                  <a:lnTo>
                    <a:pt x="1288111" y="2560320"/>
                  </a:lnTo>
                  <a:cubicBezTo>
                    <a:pt x="1273632" y="2568766"/>
                    <a:pt x="1288112" y="2602727"/>
                    <a:pt x="1272209" y="2608028"/>
                  </a:cubicBezTo>
                  <a:lnTo>
                    <a:pt x="1224501" y="2623931"/>
                  </a:lnTo>
                  <a:lnTo>
                    <a:pt x="1200647" y="2631882"/>
                  </a:lnTo>
                  <a:cubicBezTo>
                    <a:pt x="1197997" y="2642484"/>
                    <a:pt x="1195698" y="2653180"/>
                    <a:pt x="1192696" y="2663687"/>
                  </a:cubicBezTo>
                  <a:cubicBezTo>
                    <a:pt x="1190393" y="2671746"/>
                    <a:pt x="1182094" y="2679590"/>
                    <a:pt x="1184744" y="2687541"/>
                  </a:cubicBezTo>
                  <a:cubicBezTo>
                    <a:pt x="1190788" y="2705673"/>
                    <a:pt x="1216550" y="2735249"/>
                    <a:pt x="1216550" y="2735249"/>
                  </a:cubicBezTo>
                  <a:cubicBezTo>
                    <a:pt x="1211738" y="2759305"/>
                    <a:pt x="1212549" y="2781489"/>
                    <a:pt x="1192696" y="2798860"/>
                  </a:cubicBezTo>
                  <a:cubicBezTo>
                    <a:pt x="1178312" y="2811446"/>
                    <a:pt x="1144988" y="2830665"/>
                    <a:pt x="1144988" y="2830665"/>
                  </a:cubicBezTo>
                  <a:cubicBezTo>
                    <a:pt x="1122328" y="2898645"/>
                    <a:pt x="1127006" y="2861740"/>
                    <a:pt x="1137036" y="2941983"/>
                  </a:cubicBezTo>
                  <a:cubicBezTo>
                    <a:pt x="1129085" y="2944633"/>
                    <a:pt x="1121513" y="2950860"/>
                    <a:pt x="1113183" y="2949934"/>
                  </a:cubicBezTo>
                  <a:cubicBezTo>
                    <a:pt x="1096523" y="2948083"/>
                    <a:pt x="1081378" y="2939333"/>
                    <a:pt x="1065475" y="2934032"/>
                  </a:cubicBezTo>
                  <a:cubicBezTo>
                    <a:pt x="1057524" y="2931382"/>
                    <a:pt x="1048595" y="2930729"/>
                    <a:pt x="1041621" y="2926080"/>
                  </a:cubicBezTo>
                  <a:cubicBezTo>
                    <a:pt x="1024551" y="2914700"/>
                    <a:pt x="995551" y="2889323"/>
                    <a:pt x="970059" y="2886324"/>
                  </a:cubicBezTo>
                  <a:cubicBezTo>
                    <a:pt x="933113" y="2881978"/>
                    <a:pt x="895847" y="2881023"/>
                    <a:pt x="858741" y="2878373"/>
                  </a:cubicBezTo>
                  <a:cubicBezTo>
                    <a:pt x="848139" y="2862470"/>
                    <a:pt x="832980" y="2848797"/>
                    <a:pt x="826936" y="2830665"/>
                  </a:cubicBezTo>
                  <a:cubicBezTo>
                    <a:pt x="812940" y="2788680"/>
                    <a:pt x="823633" y="2813784"/>
                    <a:pt x="787179" y="2759103"/>
                  </a:cubicBezTo>
                  <a:cubicBezTo>
                    <a:pt x="771277" y="2735249"/>
                    <a:pt x="773926" y="2732599"/>
                    <a:pt x="747423" y="2719347"/>
                  </a:cubicBezTo>
                  <a:cubicBezTo>
                    <a:pt x="739926" y="2715599"/>
                    <a:pt x="731520" y="2714046"/>
                    <a:pt x="723569" y="2711395"/>
                  </a:cubicBezTo>
                  <a:cubicBezTo>
                    <a:pt x="718268" y="2703444"/>
                    <a:pt x="713784" y="2694882"/>
                    <a:pt x="707666" y="2687541"/>
                  </a:cubicBezTo>
                  <a:cubicBezTo>
                    <a:pt x="700467" y="2678902"/>
                    <a:pt x="689273" y="2673517"/>
                    <a:pt x="683812" y="2663687"/>
                  </a:cubicBezTo>
                  <a:cubicBezTo>
                    <a:pt x="675671" y="2649034"/>
                    <a:pt x="673211" y="2631882"/>
                    <a:pt x="667910" y="2615980"/>
                  </a:cubicBezTo>
                  <a:lnTo>
                    <a:pt x="652007" y="2568272"/>
                  </a:lnTo>
                  <a:cubicBezTo>
                    <a:pt x="649357" y="2560321"/>
                    <a:pt x="651030" y="2549067"/>
                    <a:pt x="644056" y="2544418"/>
                  </a:cubicBezTo>
                  <a:lnTo>
                    <a:pt x="596348" y="2512613"/>
                  </a:lnTo>
                  <a:cubicBezTo>
                    <a:pt x="593697" y="2504662"/>
                    <a:pt x="593632" y="2495304"/>
                    <a:pt x="588396" y="2488759"/>
                  </a:cubicBezTo>
                  <a:cubicBezTo>
                    <a:pt x="582426" y="2481297"/>
                    <a:pt x="569608" y="2480960"/>
                    <a:pt x="564543" y="2472856"/>
                  </a:cubicBezTo>
                  <a:cubicBezTo>
                    <a:pt x="517234" y="2397161"/>
                    <a:pt x="578769" y="2445233"/>
                    <a:pt x="524786" y="2409246"/>
                  </a:cubicBezTo>
                  <a:cubicBezTo>
                    <a:pt x="519485" y="2401295"/>
                    <a:pt x="516075" y="2391685"/>
                    <a:pt x="508883" y="2385392"/>
                  </a:cubicBezTo>
                  <a:cubicBezTo>
                    <a:pt x="494500" y="2372806"/>
                    <a:pt x="461176" y="2353587"/>
                    <a:pt x="461176" y="2353587"/>
                  </a:cubicBezTo>
                  <a:cubicBezTo>
                    <a:pt x="445695" y="2307147"/>
                    <a:pt x="465337" y="2349798"/>
                    <a:pt x="429370" y="2313830"/>
                  </a:cubicBezTo>
                  <a:cubicBezTo>
                    <a:pt x="406586" y="2291046"/>
                    <a:pt x="418448" y="2291987"/>
                    <a:pt x="405516" y="2266122"/>
                  </a:cubicBezTo>
                  <a:cubicBezTo>
                    <a:pt x="374692" y="2204474"/>
                    <a:pt x="401646" y="2278365"/>
                    <a:pt x="381663" y="2218414"/>
                  </a:cubicBezTo>
                  <a:cubicBezTo>
                    <a:pt x="384313" y="2207812"/>
                    <a:pt x="379527" y="2190812"/>
                    <a:pt x="389614" y="2186609"/>
                  </a:cubicBezTo>
                  <a:cubicBezTo>
                    <a:pt x="416637" y="2175349"/>
                    <a:pt x="447982" y="2181891"/>
                    <a:pt x="477078" y="2178658"/>
                  </a:cubicBezTo>
                  <a:cubicBezTo>
                    <a:pt x="495705" y="2176588"/>
                    <a:pt x="514184" y="2173357"/>
                    <a:pt x="532737" y="2170707"/>
                  </a:cubicBezTo>
                  <a:cubicBezTo>
                    <a:pt x="538038" y="2162756"/>
                    <a:pt x="544366" y="2155400"/>
                    <a:pt x="548640" y="2146853"/>
                  </a:cubicBezTo>
                  <a:cubicBezTo>
                    <a:pt x="562307" y="2119520"/>
                    <a:pt x="560286" y="2088502"/>
                    <a:pt x="548640" y="2059388"/>
                  </a:cubicBezTo>
                  <a:cubicBezTo>
                    <a:pt x="545091" y="2050515"/>
                    <a:pt x="532737" y="2048787"/>
                    <a:pt x="524786" y="2043486"/>
                  </a:cubicBezTo>
                  <a:cubicBezTo>
                    <a:pt x="519485" y="2035535"/>
                    <a:pt x="515640" y="2026389"/>
                    <a:pt x="508883" y="2019632"/>
                  </a:cubicBezTo>
                  <a:cubicBezTo>
                    <a:pt x="489981" y="2000729"/>
                    <a:pt x="460946" y="1995702"/>
                    <a:pt x="437322" y="1987827"/>
                  </a:cubicBezTo>
                  <a:lnTo>
                    <a:pt x="413468" y="1979875"/>
                  </a:lnTo>
                  <a:cubicBezTo>
                    <a:pt x="408167" y="1971924"/>
                    <a:pt x="401839" y="1964568"/>
                    <a:pt x="397565" y="1956021"/>
                  </a:cubicBezTo>
                  <a:cubicBezTo>
                    <a:pt x="384865" y="1930620"/>
                    <a:pt x="383456" y="1892744"/>
                    <a:pt x="397565" y="1868557"/>
                  </a:cubicBezTo>
                  <a:cubicBezTo>
                    <a:pt x="407195" y="1852048"/>
                    <a:pt x="445273" y="1836752"/>
                    <a:pt x="445273" y="1836752"/>
                  </a:cubicBezTo>
                  <a:cubicBezTo>
                    <a:pt x="450574" y="1828801"/>
                    <a:pt x="454419" y="1819655"/>
                    <a:pt x="461176" y="1812898"/>
                  </a:cubicBezTo>
                  <a:cubicBezTo>
                    <a:pt x="500050" y="1774024"/>
                    <a:pt x="472661" y="1822616"/>
                    <a:pt x="500932" y="1773141"/>
                  </a:cubicBezTo>
                  <a:cubicBezTo>
                    <a:pt x="506813" y="1762850"/>
                    <a:pt x="512433" y="1752341"/>
                    <a:pt x="516835" y="1741336"/>
                  </a:cubicBezTo>
                  <a:cubicBezTo>
                    <a:pt x="523061" y="1725772"/>
                    <a:pt x="523439" y="1707575"/>
                    <a:pt x="532737" y="1693628"/>
                  </a:cubicBezTo>
                  <a:lnTo>
                    <a:pt x="548640" y="1669774"/>
                  </a:lnTo>
                  <a:cubicBezTo>
                    <a:pt x="566815" y="1615247"/>
                    <a:pt x="545352" y="1682924"/>
                    <a:pt x="564543" y="1606164"/>
                  </a:cubicBezTo>
                  <a:cubicBezTo>
                    <a:pt x="566576" y="1598033"/>
                    <a:pt x="570676" y="1590492"/>
                    <a:pt x="572494" y="1582310"/>
                  </a:cubicBezTo>
                  <a:cubicBezTo>
                    <a:pt x="575991" y="1566572"/>
                    <a:pt x="577795" y="1550505"/>
                    <a:pt x="580445" y="1534602"/>
                  </a:cubicBezTo>
                  <a:cubicBezTo>
                    <a:pt x="579452" y="1519709"/>
                    <a:pt x="583513" y="1429418"/>
                    <a:pt x="564543" y="1391479"/>
                  </a:cubicBezTo>
                  <a:cubicBezTo>
                    <a:pt x="560269" y="1382932"/>
                    <a:pt x="553941" y="1375576"/>
                    <a:pt x="548640" y="1367625"/>
                  </a:cubicBezTo>
                  <a:cubicBezTo>
                    <a:pt x="551101" y="1318407"/>
                    <a:pt x="540739" y="1240287"/>
                    <a:pt x="564543" y="1184745"/>
                  </a:cubicBezTo>
                  <a:cubicBezTo>
                    <a:pt x="569212" y="1173850"/>
                    <a:pt x="574347" y="1163104"/>
                    <a:pt x="580445" y="1152940"/>
                  </a:cubicBezTo>
                  <a:cubicBezTo>
                    <a:pt x="590278" y="1136551"/>
                    <a:pt x="606206" y="1123364"/>
                    <a:pt x="612250" y="1105232"/>
                  </a:cubicBezTo>
                  <a:lnTo>
                    <a:pt x="628153" y="1057524"/>
                  </a:lnTo>
                  <a:cubicBezTo>
                    <a:pt x="630803" y="1038971"/>
                    <a:pt x="632429" y="1020242"/>
                    <a:pt x="636104" y="1001865"/>
                  </a:cubicBezTo>
                  <a:cubicBezTo>
                    <a:pt x="640390" y="980433"/>
                    <a:pt x="652007" y="938254"/>
                    <a:pt x="652007" y="938254"/>
                  </a:cubicBezTo>
                  <a:cubicBezTo>
                    <a:pt x="649357" y="911750"/>
                    <a:pt x="652001" y="884165"/>
                    <a:pt x="644056" y="858741"/>
                  </a:cubicBezTo>
                  <a:cubicBezTo>
                    <a:pt x="638355" y="840499"/>
                    <a:pt x="622852" y="826936"/>
                    <a:pt x="612250" y="811034"/>
                  </a:cubicBezTo>
                  <a:cubicBezTo>
                    <a:pt x="591045" y="779227"/>
                    <a:pt x="604301" y="792482"/>
                    <a:pt x="572494" y="771277"/>
                  </a:cubicBezTo>
                  <a:cubicBezTo>
                    <a:pt x="546394" y="692978"/>
                    <a:pt x="559348" y="740108"/>
                    <a:pt x="540689" y="628154"/>
                  </a:cubicBezTo>
                  <a:cubicBezTo>
                    <a:pt x="540608" y="627669"/>
                    <a:pt x="533027" y="566893"/>
                    <a:pt x="524786" y="556592"/>
                  </a:cubicBezTo>
                  <a:cubicBezTo>
                    <a:pt x="513575" y="542579"/>
                    <a:pt x="492793" y="537976"/>
                    <a:pt x="477078" y="532738"/>
                  </a:cubicBezTo>
                  <a:cubicBezTo>
                    <a:pt x="455875" y="535388"/>
                    <a:pt x="434836" y="540689"/>
                    <a:pt x="413468" y="540689"/>
                  </a:cubicBezTo>
                  <a:cubicBezTo>
                    <a:pt x="360207" y="540689"/>
                    <a:pt x="355375" y="537228"/>
                    <a:pt x="318052" y="524787"/>
                  </a:cubicBezTo>
                  <a:cubicBezTo>
                    <a:pt x="307450" y="516836"/>
                    <a:pt x="295618" y="510304"/>
                    <a:pt x="286247" y="500933"/>
                  </a:cubicBezTo>
                  <a:cubicBezTo>
                    <a:pt x="250281" y="464967"/>
                    <a:pt x="292929" y="484608"/>
                    <a:pt x="246490" y="469127"/>
                  </a:cubicBezTo>
                  <a:cubicBezTo>
                    <a:pt x="204086" y="405521"/>
                    <a:pt x="259741" y="482378"/>
                    <a:pt x="206734" y="429371"/>
                  </a:cubicBezTo>
                  <a:cubicBezTo>
                    <a:pt x="199977" y="422614"/>
                    <a:pt x="198023" y="411810"/>
                    <a:pt x="190831" y="405517"/>
                  </a:cubicBezTo>
                  <a:cubicBezTo>
                    <a:pt x="176447" y="392931"/>
                    <a:pt x="159026" y="384314"/>
                    <a:pt x="143123" y="373712"/>
                  </a:cubicBezTo>
                  <a:lnTo>
                    <a:pt x="119270" y="357809"/>
                  </a:lnTo>
                  <a:lnTo>
                    <a:pt x="103367" y="310101"/>
                  </a:lnTo>
                  <a:lnTo>
                    <a:pt x="95416" y="286247"/>
                  </a:lnTo>
                  <a:cubicBezTo>
                    <a:pt x="88415" y="265244"/>
                    <a:pt x="76161" y="221520"/>
                    <a:pt x="55659" y="214686"/>
                  </a:cubicBezTo>
                  <a:lnTo>
                    <a:pt x="31805" y="206734"/>
                  </a:lnTo>
                  <a:cubicBezTo>
                    <a:pt x="26504" y="198783"/>
                    <a:pt x="20177" y="191427"/>
                    <a:pt x="15903" y="182880"/>
                  </a:cubicBezTo>
                  <a:cubicBezTo>
                    <a:pt x="10196" y="171467"/>
                    <a:pt x="2550" y="137420"/>
                    <a:pt x="0" y="127221"/>
                  </a:cubicBezTo>
                  <a:cubicBezTo>
                    <a:pt x="2549" y="117024"/>
                    <a:pt x="10197" y="82974"/>
                    <a:pt x="15903" y="71562"/>
                  </a:cubicBezTo>
                  <a:cubicBezTo>
                    <a:pt x="20177" y="63015"/>
                    <a:pt x="26504" y="55659"/>
                    <a:pt x="31805" y="47708"/>
                  </a:cubicBezTo>
                  <a:cubicBezTo>
                    <a:pt x="41193" y="10153"/>
                    <a:pt x="34869" y="25677"/>
                    <a:pt x="47708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74337" y="1248355"/>
              <a:ext cx="795722" cy="2576222"/>
            </a:xfrm>
            <a:custGeom>
              <a:avLst/>
              <a:gdLst>
                <a:gd name="connsiteX0" fmla="*/ 795722 w 795722"/>
                <a:gd name="connsiteY0" fmla="*/ 0 h 2576222"/>
                <a:gd name="connsiteX1" fmla="*/ 755966 w 795722"/>
                <a:gd name="connsiteY1" fmla="*/ 31805 h 2576222"/>
                <a:gd name="connsiteX2" fmla="*/ 732112 w 795722"/>
                <a:gd name="connsiteY2" fmla="*/ 39756 h 2576222"/>
                <a:gd name="connsiteX3" fmla="*/ 700306 w 795722"/>
                <a:gd name="connsiteY3" fmla="*/ 87464 h 2576222"/>
                <a:gd name="connsiteX4" fmla="*/ 660550 w 795722"/>
                <a:gd name="connsiteY4" fmla="*/ 159026 h 2576222"/>
                <a:gd name="connsiteX5" fmla="*/ 644647 w 795722"/>
                <a:gd name="connsiteY5" fmla="*/ 182880 h 2576222"/>
                <a:gd name="connsiteX6" fmla="*/ 628745 w 795722"/>
                <a:gd name="connsiteY6" fmla="*/ 230588 h 2576222"/>
                <a:gd name="connsiteX7" fmla="*/ 620793 w 795722"/>
                <a:gd name="connsiteY7" fmla="*/ 254442 h 2576222"/>
                <a:gd name="connsiteX8" fmla="*/ 588988 w 795722"/>
                <a:gd name="connsiteY8" fmla="*/ 302149 h 2576222"/>
                <a:gd name="connsiteX9" fmla="*/ 573086 w 795722"/>
                <a:gd name="connsiteY9" fmla="*/ 349857 h 2576222"/>
                <a:gd name="connsiteX10" fmla="*/ 549232 w 795722"/>
                <a:gd name="connsiteY10" fmla="*/ 397565 h 2576222"/>
                <a:gd name="connsiteX11" fmla="*/ 525378 w 795722"/>
                <a:gd name="connsiteY11" fmla="*/ 413468 h 2576222"/>
                <a:gd name="connsiteX12" fmla="*/ 509475 w 795722"/>
                <a:gd name="connsiteY12" fmla="*/ 437322 h 2576222"/>
                <a:gd name="connsiteX13" fmla="*/ 429962 w 795722"/>
                <a:gd name="connsiteY13" fmla="*/ 461175 h 2576222"/>
                <a:gd name="connsiteX14" fmla="*/ 422011 w 795722"/>
                <a:gd name="connsiteY14" fmla="*/ 516835 h 2576222"/>
                <a:gd name="connsiteX15" fmla="*/ 398157 w 795722"/>
                <a:gd name="connsiteY15" fmla="*/ 532737 h 2576222"/>
                <a:gd name="connsiteX16" fmla="*/ 358400 w 795722"/>
                <a:gd name="connsiteY16" fmla="*/ 604299 h 2576222"/>
                <a:gd name="connsiteX17" fmla="*/ 342498 w 795722"/>
                <a:gd name="connsiteY17" fmla="*/ 715617 h 2576222"/>
                <a:gd name="connsiteX18" fmla="*/ 326595 w 795722"/>
                <a:gd name="connsiteY18" fmla="*/ 739471 h 2576222"/>
                <a:gd name="connsiteX19" fmla="*/ 302741 w 795722"/>
                <a:gd name="connsiteY19" fmla="*/ 755374 h 2576222"/>
                <a:gd name="connsiteX20" fmla="*/ 270936 w 795722"/>
                <a:gd name="connsiteY20" fmla="*/ 803082 h 2576222"/>
                <a:gd name="connsiteX21" fmla="*/ 262985 w 795722"/>
                <a:gd name="connsiteY21" fmla="*/ 826935 h 2576222"/>
                <a:gd name="connsiteX22" fmla="*/ 247082 w 795722"/>
                <a:gd name="connsiteY22" fmla="*/ 850789 h 2576222"/>
                <a:gd name="connsiteX23" fmla="*/ 239131 w 795722"/>
                <a:gd name="connsiteY23" fmla="*/ 874643 h 2576222"/>
                <a:gd name="connsiteX24" fmla="*/ 215277 w 795722"/>
                <a:gd name="connsiteY24" fmla="*/ 922351 h 2576222"/>
                <a:gd name="connsiteX25" fmla="*/ 207326 w 795722"/>
                <a:gd name="connsiteY25" fmla="*/ 954156 h 2576222"/>
                <a:gd name="connsiteX26" fmla="*/ 191423 w 795722"/>
                <a:gd name="connsiteY26" fmla="*/ 1001864 h 2576222"/>
                <a:gd name="connsiteX27" fmla="*/ 183472 w 795722"/>
                <a:gd name="connsiteY27" fmla="*/ 1033669 h 2576222"/>
                <a:gd name="connsiteX28" fmla="*/ 151666 w 795722"/>
                <a:gd name="connsiteY28" fmla="*/ 1081377 h 2576222"/>
                <a:gd name="connsiteX29" fmla="*/ 135764 w 795722"/>
                <a:gd name="connsiteY29" fmla="*/ 1105231 h 2576222"/>
                <a:gd name="connsiteX30" fmla="*/ 119861 w 795722"/>
                <a:gd name="connsiteY30" fmla="*/ 1129085 h 2576222"/>
                <a:gd name="connsiteX31" fmla="*/ 96007 w 795722"/>
                <a:gd name="connsiteY31" fmla="*/ 1176793 h 2576222"/>
                <a:gd name="connsiteX32" fmla="*/ 72153 w 795722"/>
                <a:gd name="connsiteY32" fmla="*/ 1224501 h 2576222"/>
                <a:gd name="connsiteX33" fmla="*/ 48300 w 795722"/>
                <a:gd name="connsiteY33" fmla="*/ 1296062 h 2576222"/>
                <a:gd name="connsiteX34" fmla="*/ 40348 w 795722"/>
                <a:gd name="connsiteY34" fmla="*/ 1319916 h 2576222"/>
                <a:gd name="connsiteX35" fmla="*/ 16494 w 795722"/>
                <a:gd name="connsiteY35" fmla="*/ 1335819 h 2576222"/>
                <a:gd name="connsiteX36" fmla="*/ 592 w 795722"/>
                <a:gd name="connsiteY36" fmla="*/ 1359673 h 2576222"/>
                <a:gd name="connsiteX37" fmla="*/ 24446 w 795722"/>
                <a:gd name="connsiteY37" fmla="*/ 1423283 h 2576222"/>
                <a:gd name="connsiteX38" fmla="*/ 40348 w 795722"/>
                <a:gd name="connsiteY38" fmla="*/ 1550504 h 2576222"/>
                <a:gd name="connsiteX39" fmla="*/ 56251 w 795722"/>
                <a:gd name="connsiteY39" fmla="*/ 1574358 h 2576222"/>
                <a:gd name="connsiteX40" fmla="*/ 72153 w 795722"/>
                <a:gd name="connsiteY40" fmla="*/ 1622066 h 2576222"/>
                <a:gd name="connsiteX41" fmla="*/ 88056 w 795722"/>
                <a:gd name="connsiteY41" fmla="*/ 1773141 h 2576222"/>
                <a:gd name="connsiteX42" fmla="*/ 96007 w 795722"/>
                <a:gd name="connsiteY42" fmla="*/ 1908313 h 2576222"/>
                <a:gd name="connsiteX43" fmla="*/ 80105 w 795722"/>
                <a:gd name="connsiteY43" fmla="*/ 2099144 h 2576222"/>
                <a:gd name="connsiteX44" fmla="*/ 72153 w 795722"/>
                <a:gd name="connsiteY44" fmla="*/ 2178657 h 2576222"/>
                <a:gd name="connsiteX45" fmla="*/ 56251 w 795722"/>
                <a:gd name="connsiteY45" fmla="*/ 2226365 h 2576222"/>
                <a:gd name="connsiteX46" fmla="*/ 80105 w 795722"/>
                <a:gd name="connsiteY46" fmla="*/ 2297927 h 2576222"/>
                <a:gd name="connsiteX47" fmla="*/ 103959 w 795722"/>
                <a:gd name="connsiteY47" fmla="*/ 2305878 h 2576222"/>
                <a:gd name="connsiteX48" fmla="*/ 119861 w 795722"/>
                <a:gd name="connsiteY48" fmla="*/ 2329732 h 2576222"/>
                <a:gd name="connsiteX49" fmla="*/ 127813 w 795722"/>
                <a:gd name="connsiteY49" fmla="*/ 2369488 h 2576222"/>
                <a:gd name="connsiteX50" fmla="*/ 143715 w 795722"/>
                <a:gd name="connsiteY50" fmla="*/ 2425148 h 2576222"/>
                <a:gd name="connsiteX51" fmla="*/ 159618 w 795722"/>
                <a:gd name="connsiteY51" fmla="*/ 2449002 h 2576222"/>
                <a:gd name="connsiteX52" fmla="*/ 183472 w 795722"/>
                <a:gd name="connsiteY52" fmla="*/ 2456953 h 2576222"/>
                <a:gd name="connsiteX53" fmla="*/ 207326 w 795722"/>
                <a:gd name="connsiteY53" fmla="*/ 2480807 h 2576222"/>
                <a:gd name="connsiteX54" fmla="*/ 215277 w 795722"/>
                <a:gd name="connsiteY54" fmla="*/ 2504661 h 2576222"/>
                <a:gd name="connsiteX55" fmla="*/ 175520 w 795722"/>
                <a:gd name="connsiteY55" fmla="*/ 2568271 h 2576222"/>
                <a:gd name="connsiteX56" fmla="*/ 167569 w 795722"/>
                <a:gd name="connsiteY56" fmla="*/ 2576222 h 25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95722" h="2576222">
                  <a:moveTo>
                    <a:pt x="795722" y="0"/>
                  </a:moveTo>
                  <a:cubicBezTo>
                    <a:pt x="782470" y="10602"/>
                    <a:pt x="770357" y="22810"/>
                    <a:pt x="755966" y="31805"/>
                  </a:cubicBezTo>
                  <a:cubicBezTo>
                    <a:pt x="748859" y="36247"/>
                    <a:pt x="738039" y="33830"/>
                    <a:pt x="732112" y="39756"/>
                  </a:cubicBezTo>
                  <a:cubicBezTo>
                    <a:pt x="718597" y="53271"/>
                    <a:pt x="700306" y="87464"/>
                    <a:pt x="700306" y="87464"/>
                  </a:cubicBezTo>
                  <a:cubicBezTo>
                    <a:pt x="686311" y="129449"/>
                    <a:pt x="697004" y="104345"/>
                    <a:pt x="660550" y="159026"/>
                  </a:cubicBezTo>
                  <a:lnTo>
                    <a:pt x="644647" y="182880"/>
                  </a:lnTo>
                  <a:lnTo>
                    <a:pt x="628745" y="230588"/>
                  </a:lnTo>
                  <a:cubicBezTo>
                    <a:pt x="626095" y="238539"/>
                    <a:pt x="625442" y="247468"/>
                    <a:pt x="620793" y="254442"/>
                  </a:cubicBezTo>
                  <a:lnTo>
                    <a:pt x="588988" y="302149"/>
                  </a:lnTo>
                  <a:lnTo>
                    <a:pt x="573086" y="349857"/>
                  </a:lnTo>
                  <a:cubicBezTo>
                    <a:pt x="566620" y="369255"/>
                    <a:pt x="564643" y="382153"/>
                    <a:pt x="549232" y="397565"/>
                  </a:cubicBezTo>
                  <a:cubicBezTo>
                    <a:pt x="542475" y="404322"/>
                    <a:pt x="533329" y="408167"/>
                    <a:pt x="525378" y="413468"/>
                  </a:cubicBezTo>
                  <a:cubicBezTo>
                    <a:pt x="520077" y="421419"/>
                    <a:pt x="517579" y="432257"/>
                    <a:pt x="509475" y="437322"/>
                  </a:cubicBezTo>
                  <a:cubicBezTo>
                    <a:pt x="496570" y="445387"/>
                    <a:pt x="448582" y="456520"/>
                    <a:pt x="429962" y="461175"/>
                  </a:cubicBezTo>
                  <a:cubicBezTo>
                    <a:pt x="427312" y="479728"/>
                    <a:pt x="429623" y="499709"/>
                    <a:pt x="422011" y="516835"/>
                  </a:cubicBezTo>
                  <a:cubicBezTo>
                    <a:pt x="418130" y="525568"/>
                    <a:pt x="404450" y="525545"/>
                    <a:pt x="398157" y="532737"/>
                  </a:cubicBezTo>
                  <a:cubicBezTo>
                    <a:pt x="368715" y="566385"/>
                    <a:pt x="369321" y="571537"/>
                    <a:pt x="358400" y="604299"/>
                  </a:cubicBezTo>
                  <a:cubicBezTo>
                    <a:pt x="356369" y="626639"/>
                    <a:pt x="357794" y="685025"/>
                    <a:pt x="342498" y="715617"/>
                  </a:cubicBezTo>
                  <a:cubicBezTo>
                    <a:pt x="338224" y="724164"/>
                    <a:pt x="333352" y="732714"/>
                    <a:pt x="326595" y="739471"/>
                  </a:cubicBezTo>
                  <a:cubicBezTo>
                    <a:pt x="319838" y="746228"/>
                    <a:pt x="310692" y="750073"/>
                    <a:pt x="302741" y="755374"/>
                  </a:cubicBezTo>
                  <a:cubicBezTo>
                    <a:pt x="283836" y="812091"/>
                    <a:pt x="310642" y="743523"/>
                    <a:pt x="270936" y="803082"/>
                  </a:cubicBezTo>
                  <a:cubicBezTo>
                    <a:pt x="266287" y="810055"/>
                    <a:pt x="266733" y="819439"/>
                    <a:pt x="262985" y="826935"/>
                  </a:cubicBezTo>
                  <a:cubicBezTo>
                    <a:pt x="258711" y="835482"/>
                    <a:pt x="252383" y="842838"/>
                    <a:pt x="247082" y="850789"/>
                  </a:cubicBezTo>
                  <a:cubicBezTo>
                    <a:pt x="244432" y="858740"/>
                    <a:pt x="242879" y="867146"/>
                    <a:pt x="239131" y="874643"/>
                  </a:cubicBezTo>
                  <a:cubicBezTo>
                    <a:pt x="215898" y="921109"/>
                    <a:pt x="228601" y="875716"/>
                    <a:pt x="215277" y="922351"/>
                  </a:cubicBezTo>
                  <a:cubicBezTo>
                    <a:pt x="212275" y="932858"/>
                    <a:pt x="210466" y="943689"/>
                    <a:pt x="207326" y="954156"/>
                  </a:cubicBezTo>
                  <a:cubicBezTo>
                    <a:pt x="202509" y="970212"/>
                    <a:pt x="195488" y="985602"/>
                    <a:pt x="191423" y="1001864"/>
                  </a:cubicBezTo>
                  <a:cubicBezTo>
                    <a:pt x="188773" y="1012466"/>
                    <a:pt x="188359" y="1023895"/>
                    <a:pt x="183472" y="1033669"/>
                  </a:cubicBezTo>
                  <a:cubicBezTo>
                    <a:pt x="174924" y="1050764"/>
                    <a:pt x="162268" y="1065474"/>
                    <a:pt x="151666" y="1081377"/>
                  </a:cubicBezTo>
                  <a:lnTo>
                    <a:pt x="135764" y="1105231"/>
                  </a:lnTo>
                  <a:lnTo>
                    <a:pt x="119861" y="1129085"/>
                  </a:lnTo>
                  <a:cubicBezTo>
                    <a:pt x="99876" y="1189042"/>
                    <a:pt x="126835" y="1115138"/>
                    <a:pt x="96007" y="1176793"/>
                  </a:cubicBezTo>
                  <a:cubicBezTo>
                    <a:pt x="63087" y="1242633"/>
                    <a:pt x="117729" y="1156138"/>
                    <a:pt x="72153" y="1224501"/>
                  </a:cubicBezTo>
                  <a:lnTo>
                    <a:pt x="48300" y="1296062"/>
                  </a:lnTo>
                  <a:cubicBezTo>
                    <a:pt x="45649" y="1304013"/>
                    <a:pt x="47322" y="1315267"/>
                    <a:pt x="40348" y="1319916"/>
                  </a:cubicBezTo>
                  <a:lnTo>
                    <a:pt x="16494" y="1335819"/>
                  </a:lnTo>
                  <a:cubicBezTo>
                    <a:pt x="11193" y="1343770"/>
                    <a:pt x="1777" y="1350191"/>
                    <a:pt x="592" y="1359673"/>
                  </a:cubicBezTo>
                  <a:cubicBezTo>
                    <a:pt x="-3028" y="1388633"/>
                    <a:pt x="10554" y="1402445"/>
                    <a:pt x="24446" y="1423283"/>
                  </a:cubicBezTo>
                  <a:cubicBezTo>
                    <a:pt x="50174" y="1500470"/>
                    <a:pt x="3514" y="1354056"/>
                    <a:pt x="40348" y="1550504"/>
                  </a:cubicBezTo>
                  <a:cubicBezTo>
                    <a:pt x="42109" y="1559897"/>
                    <a:pt x="50950" y="1566407"/>
                    <a:pt x="56251" y="1574358"/>
                  </a:cubicBezTo>
                  <a:cubicBezTo>
                    <a:pt x="61552" y="1590261"/>
                    <a:pt x="71107" y="1605336"/>
                    <a:pt x="72153" y="1622066"/>
                  </a:cubicBezTo>
                  <a:cubicBezTo>
                    <a:pt x="80628" y="1757652"/>
                    <a:pt x="66669" y="1708978"/>
                    <a:pt x="88056" y="1773141"/>
                  </a:cubicBezTo>
                  <a:cubicBezTo>
                    <a:pt x="90706" y="1818198"/>
                    <a:pt x="96007" y="1863178"/>
                    <a:pt x="96007" y="1908313"/>
                  </a:cubicBezTo>
                  <a:cubicBezTo>
                    <a:pt x="96007" y="2058612"/>
                    <a:pt x="104420" y="2026195"/>
                    <a:pt x="80105" y="2099144"/>
                  </a:cubicBezTo>
                  <a:cubicBezTo>
                    <a:pt x="77454" y="2125648"/>
                    <a:pt x="77062" y="2152477"/>
                    <a:pt x="72153" y="2178657"/>
                  </a:cubicBezTo>
                  <a:cubicBezTo>
                    <a:pt x="69064" y="2195133"/>
                    <a:pt x="56251" y="2226365"/>
                    <a:pt x="56251" y="2226365"/>
                  </a:cubicBezTo>
                  <a:cubicBezTo>
                    <a:pt x="60131" y="2249645"/>
                    <a:pt x="58603" y="2280726"/>
                    <a:pt x="80105" y="2297927"/>
                  </a:cubicBezTo>
                  <a:cubicBezTo>
                    <a:pt x="86650" y="2303163"/>
                    <a:pt x="96008" y="2303228"/>
                    <a:pt x="103959" y="2305878"/>
                  </a:cubicBezTo>
                  <a:cubicBezTo>
                    <a:pt x="109260" y="2313829"/>
                    <a:pt x="116506" y="2320784"/>
                    <a:pt x="119861" y="2329732"/>
                  </a:cubicBezTo>
                  <a:cubicBezTo>
                    <a:pt x="124606" y="2342386"/>
                    <a:pt x="124881" y="2356295"/>
                    <a:pt x="127813" y="2369488"/>
                  </a:cubicBezTo>
                  <a:cubicBezTo>
                    <a:pt x="129851" y="2378659"/>
                    <a:pt x="138402" y="2414522"/>
                    <a:pt x="143715" y="2425148"/>
                  </a:cubicBezTo>
                  <a:cubicBezTo>
                    <a:pt x="147989" y="2433695"/>
                    <a:pt x="152156" y="2443032"/>
                    <a:pt x="159618" y="2449002"/>
                  </a:cubicBezTo>
                  <a:cubicBezTo>
                    <a:pt x="166163" y="2454238"/>
                    <a:pt x="175521" y="2454303"/>
                    <a:pt x="183472" y="2456953"/>
                  </a:cubicBezTo>
                  <a:cubicBezTo>
                    <a:pt x="191423" y="2464904"/>
                    <a:pt x="201089" y="2471451"/>
                    <a:pt x="207326" y="2480807"/>
                  </a:cubicBezTo>
                  <a:cubicBezTo>
                    <a:pt x="211975" y="2487781"/>
                    <a:pt x="216203" y="2496331"/>
                    <a:pt x="215277" y="2504661"/>
                  </a:cubicBezTo>
                  <a:cubicBezTo>
                    <a:pt x="209446" y="2557139"/>
                    <a:pt x="205857" y="2545518"/>
                    <a:pt x="175520" y="2568271"/>
                  </a:cubicBezTo>
                  <a:cubicBezTo>
                    <a:pt x="172522" y="2570520"/>
                    <a:pt x="170219" y="2573572"/>
                    <a:pt x="167569" y="2576222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8365645" y="5643924"/>
            <a:ext cx="421402" cy="576064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>
            <a:endCxn id="5" idx="54"/>
          </p:cNvCxnSpPr>
          <p:nvPr/>
        </p:nvCxnSpPr>
        <p:spPr>
          <a:xfrm>
            <a:off x="8244408" y="913730"/>
            <a:ext cx="540439" cy="47401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148064" y="5598687"/>
            <a:ext cx="3217581" cy="621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244408" y="5598687"/>
            <a:ext cx="563541" cy="621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148064" y="913730"/>
            <a:ext cx="3217581" cy="4730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r="29525" b="14531"/>
          <a:stretch/>
        </p:blipFill>
        <p:spPr>
          <a:xfrm>
            <a:off x="5148064" y="913730"/>
            <a:ext cx="3096344" cy="468495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5" name="14 Elipse"/>
          <p:cNvSpPr/>
          <p:nvPr/>
        </p:nvSpPr>
        <p:spPr>
          <a:xfrm>
            <a:off x="5781622" y="3183638"/>
            <a:ext cx="504056" cy="587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orma libre"/>
          <p:cNvSpPr/>
          <p:nvPr/>
        </p:nvSpPr>
        <p:spPr>
          <a:xfrm>
            <a:off x="6512118" y="982309"/>
            <a:ext cx="1725433" cy="3665551"/>
          </a:xfrm>
          <a:custGeom>
            <a:avLst/>
            <a:gdLst>
              <a:gd name="connsiteX0" fmla="*/ 1725433 w 1725433"/>
              <a:gd name="connsiteY0" fmla="*/ 0 h 3665551"/>
              <a:gd name="connsiteX1" fmla="*/ 1685677 w 1725433"/>
              <a:gd name="connsiteY1" fmla="*/ 87464 h 3665551"/>
              <a:gd name="connsiteX2" fmla="*/ 1677725 w 1725433"/>
              <a:gd name="connsiteY2" fmla="*/ 111318 h 3665551"/>
              <a:gd name="connsiteX3" fmla="*/ 1669774 w 1725433"/>
              <a:gd name="connsiteY3" fmla="*/ 135172 h 3665551"/>
              <a:gd name="connsiteX4" fmla="*/ 1661823 w 1725433"/>
              <a:gd name="connsiteY4" fmla="*/ 278296 h 3665551"/>
              <a:gd name="connsiteX5" fmla="*/ 1653872 w 1725433"/>
              <a:gd name="connsiteY5" fmla="*/ 357809 h 3665551"/>
              <a:gd name="connsiteX6" fmla="*/ 1661823 w 1725433"/>
              <a:gd name="connsiteY6" fmla="*/ 429370 h 3665551"/>
              <a:gd name="connsiteX7" fmla="*/ 1653872 w 1725433"/>
              <a:gd name="connsiteY7" fmla="*/ 556591 h 3665551"/>
              <a:gd name="connsiteX8" fmla="*/ 1637969 w 1725433"/>
              <a:gd name="connsiteY8" fmla="*/ 580445 h 3665551"/>
              <a:gd name="connsiteX9" fmla="*/ 1590261 w 1725433"/>
              <a:gd name="connsiteY9" fmla="*/ 612250 h 3665551"/>
              <a:gd name="connsiteX10" fmla="*/ 1550505 w 1725433"/>
              <a:gd name="connsiteY10" fmla="*/ 683812 h 3665551"/>
              <a:gd name="connsiteX11" fmla="*/ 1518699 w 1725433"/>
              <a:gd name="connsiteY11" fmla="*/ 739471 h 3665551"/>
              <a:gd name="connsiteX12" fmla="*/ 1510748 w 1725433"/>
              <a:gd name="connsiteY12" fmla="*/ 771277 h 3665551"/>
              <a:gd name="connsiteX13" fmla="*/ 1494845 w 1725433"/>
              <a:gd name="connsiteY13" fmla="*/ 818984 h 3665551"/>
              <a:gd name="connsiteX14" fmla="*/ 1478943 w 1725433"/>
              <a:gd name="connsiteY14" fmla="*/ 874644 h 3665551"/>
              <a:gd name="connsiteX15" fmla="*/ 1439186 w 1725433"/>
              <a:gd name="connsiteY15" fmla="*/ 922351 h 3665551"/>
              <a:gd name="connsiteX16" fmla="*/ 1407381 w 1725433"/>
              <a:gd name="connsiteY16" fmla="*/ 962108 h 3665551"/>
              <a:gd name="connsiteX17" fmla="*/ 1367625 w 1725433"/>
              <a:gd name="connsiteY17" fmla="*/ 1001864 h 3665551"/>
              <a:gd name="connsiteX18" fmla="*/ 1351722 w 1725433"/>
              <a:gd name="connsiteY18" fmla="*/ 1025718 h 3665551"/>
              <a:gd name="connsiteX19" fmla="*/ 1304014 w 1725433"/>
              <a:gd name="connsiteY19" fmla="*/ 1041621 h 3665551"/>
              <a:gd name="connsiteX20" fmla="*/ 1256306 w 1725433"/>
              <a:gd name="connsiteY20" fmla="*/ 1033670 h 3665551"/>
              <a:gd name="connsiteX21" fmla="*/ 1240404 w 1725433"/>
              <a:gd name="connsiteY21" fmla="*/ 985962 h 3665551"/>
              <a:gd name="connsiteX22" fmla="*/ 1232452 w 1725433"/>
              <a:gd name="connsiteY22" fmla="*/ 962108 h 3665551"/>
              <a:gd name="connsiteX23" fmla="*/ 1208599 w 1725433"/>
              <a:gd name="connsiteY23" fmla="*/ 914400 h 3665551"/>
              <a:gd name="connsiteX24" fmla="*/ 1184745 w 1725433"/>
              <a:gd name="connsiteY24" fmla="*/ 842838 h 3665551"/>
              <a:gd name="connsiteX25" fmla="*/ 1176793 w 1725433"/>
              <a:gd name="connsiteY25" fmla="*/ 818984 h 3665551"/>
              <a:gd name="connsiteX26" fmla="*/ 1160891 w 1725433"/>
              <a:gd name="connsiteY26" fmla="*/ 795130 h 3665551"/>
              <a:gd name="connsiteX27" fmla="*/ 1137037 w 1725433"/>
              <a:gd name="connsiteY27" fmla="*/ 747423 h 3665551"/>
              <a:gd name="connsiteX28" fmla="*/ 1113183 w 1725433"/>
              <a:gd name="connsiteY28" fmla="*/ 739471 h 3665551"/>
              <a:gd name="connsiteX29" fmla="*/ 1065475 w 1725433"/>
              <a:gd name="connsiteY29" fmla="*/ 763325 h 3665551"/>
              <a:gd name="connsiteX30" fmla="*/ 1025719 w 1725433"/>
              <a:gd name="connsiteY30" fmla="*/ 811033 h 3665551"/>
              <a:gd name="connsiteX31" fmla="*/ 954157 w 1725433"/>
              <a:gd name="connsiteY31" fmla="*/ 850790 h 3665551"/>
              <a:gd name="connsiteX32" fmla="*/ 938254 w 1725433"/>
              <a:gd name="connsiteY32" fmla="*/ 874644 h 3665551"/>
              <a:gd name="connsiteX33" fmla="*/ 866692 w 1725433"/>
              <a:gd name="connsiteY33" fmla="*/ 914400 h 3665551"/>
              <a:gd name="connsiteX34" fmla="*/ 842839 w 1725433"/>
              <a:gd name="connsiteY34" fmla="*/ 930303 h 3665551"/>
              <a:gd name="connsiteX35" fmla="*/ 818985 w 1725433"/>
              <a:gd name="connsiteY35" fmla="*/ 938254 h 3665551"/>
              <a:gd name="connsiteX36" fmla="*/ 803082 w 1725433"/>
              <a:gd name="connsiteY36" fmla="*/ 962108 h 3665551"/>
              <a:gd name="connsiteX37" fmla="*/ 763325 w 1725433"/>
              <a:gd name="connsiteY37" fmla="*/ 1009816 h 3665551"/>
              <a:gd name="connsiteX38" fmla="*/ 723569 w 1725433"/>
              <a:gd name="connsiteY38" fmla="*/ 1081377 h 3665551"/>
              <a:gd name="connsiteX39" fmla="*/ 707666 w 1725433"/>
              <a:gd name="connsiteY39" fmla="*/ 1105231 h 3665551"/>
              <a:gd name="connsiteX40" fmla="*/ 683812 w 1725433"/>
              <a:gd name="connsiteY40" fmla="*/ 1113183 h 3665551"/>
              <a:gd name="connsiteX41" fmla="*/ 667910 w 1725433"/>
              <a:gd name="connsiteY41" fmla="*/ 1137037 h 3665551"/>
              <a:gd name="connsiteX42" fmla="*/ 596348 w 1725433"/>
              <a:gd name="connsiteY42" fmla="*/ 1184744 h 3665551"/>
              <a:gd name="connsiteX43" fmla="*/ 572494 w 1725433"/>
              <a:gd name="connsiteY43" fmla="*/ 1200647 h 3665551"/>
              <a:gd name="connsiteX44" fmla="*/ 548640 w 1725433"/>
              <a:gd name="connsiteY44" fmla="*/ 1216550 h 3665551"/>
              <a:gd name="connsiteX45" fmla="*/ 532738 w 1725433"/>
              <a:gd name="connsiteY45" fmla="*/ 1240404 h 3665551"/>
              <a:gd name="connsiteX46" fmla="*/ 508884 w 1725433"/>
              <a:gd name="connsiteY46" fmla="*/ 1264257 h 3665551"/>
              <a:gd name="connsiteX47" fmla="*/ 500932 w 1725433"/>
              <a:gd name="connsiteY47" fmla="*/ 1288111 h 3665551"/>
              <a:gd name="connsiteX48" fmla="*/ 429371 w 1725433"/>
              <a:gd name="connsiteY48" fmla="*/ 1327868 h 3665551"/>
              <a:gd name="connsiteX49" fmla="*/ 405517 w 1725433"/>
              <a:gd name="connsiteY49" fmla="*/ 1343770 h 3665551"/>
              <a:gd name="connsiteX50" fmla="*/ 389614 w 1725433"/>
              <a:gd name="connsiteY50" fmla="*/ 1367624 h 3665551"/>
              <a:gd name="connsiteX51" fmla="*/ 365760 w 1725433"/>
              <a:gd name="connsiteY51" fmla="*/ 1375576 h 3665551"/>
              <a:gd name="connsiteX52" fmla="*/ 333955 w 1725433"/>
              <a:gd name="connsiteY52" fmla="*/ 1423284 h 3665551"/>
              <a:gd name="connsiteX53" fmla="*/ 286247 w 1725433"/>
              <a:gd name="connsiteY53" fmla="*/ 1455089 h 3665551"/>
              <a:gd name="connsiteX54" fmla="*/ 270345 w 1725433"/>
              <a:gd name="connsiteY54" fmla="*/ 1478943 h 3665551"/>
              <a:gd name="connsiteX55" fmla="*/ 246491 w 1725433"/>
              <a:gd name="connsiteY55" fmla="*/ 1486894 h 3665551"/>
              <a:gd name="connsiteX56" fmla="*/ 222637 w 1725433"/>
              <a:gd name="connsiteY56" fmla="*/ 1502797 h 3665551"/>
              <a:gd name="connsiteX57" fmla="*/ 166978 w 1725433"/>
              <a:gd name="connsiteY57" fmla="*/ 1566407 h 3665551"/>
              <a:gd name="connsiteX58" fmla="*/ 103367 w 1725433"/>
              <a:gd name="connsiteY58" fmla="*/ 1622066 h 3665551"/>
              <a:gd name="connsiteX59" fmla="*/ 79513 w 1725433"/>
              <a:gd name="connsiteY59" fmla="*/ 1645920 h 3665551"/>
              <a:gd name="connsiteX60" fmla="*/ 31805 w 1725433"/>
              <a:gd name="connsiteY60" fmla="*/ 1677725 h 3665551"/>
              <a:gd name="connsiteX61" fmla="*/ 7952 w 1725433"/>
              <a:gd name="connsiteY61" fmla="*/ 1701579 h 3665551"/>
              <a:gd name="connsiteX62" fmla="*/ 0 w 1725433"/>
              <a:gd name="connsiteY62" fmla="*/ 1733384 h 3665551"/>
              <a:gd name="connsiteX63" fmla="*/ 23854 w 1725433"/>
              <a:gd name="connsiteY63" fmla="*/ 1812897 h 3665551"/>
              <a:gd name="connsiteX64" fmla="*/ 71562 w 1725433"/>
              <a:gd name="connsiteY64" fmla="*/ 1844703 h 3665551"/>
              <a:gd name="connsiteX65" fmla="*/ 95416 w 1725433"/>
              <a:gd name="connsiteY65" fmla="*/ 1860605 h 3665551"/>
              <a:gd name="connsiteX66" fmla="*/ 103367 w 1725433"/>
              <a:gd name="connsiteY66" fmla="*/ 1884459 h 3665551"/>
              <a:gd name="connsiteX67" fmla="*/ 151075 w 1725433"/>
              <a:gd name="connsiteY67" fmla="*/ 1956021 h 3665551"/>
              <a:gd name="connsiteX68" fmla="*/ 198783 w 1725433"/>
              <a:gd name="connsiteY68" fmla="*/ 2027583 h 3665551"/>
              <a:gd name="connsiteX69" fmla="*/ 214685 w 1725433"/>
              <a:gd name="connsiteY69" fmla="*/ 2051437 h 3665551"/>
              <a:gd name="connsiteX70" fmla="*/ 262393 w 1725433"/>
              <a:gd name="connsiteY70" fmla="*/ 2091193 h 3665551"/>
              <a:gd name="connsiteX71" fmla="*/ 294199 w 1725433"/>
              <a:gd name="connsiteY71" fmla="*/ 2138901 h 3665551"/>
              <a:gd name="connsiteX72" fmla="*/ 318052 w 1725433"/>
              <a:gd name="connsiteY72" fmla="*/ 2186609 h 3665551"/>
              <a:gd name="connsiteX73" fmla="*/ 326004 w 1725433"/>
              <a:gd name="connsiteY73" fmla="*/ 2234317 h 3665551"/>
              <a:gd name="connsiteX74" fmla="*/ 333955 w 1725433"/>
              <a:gd name="connsiteY74" fmla="*/ 2274073 h 3665551"/>
              <a:gd name="connsiteX75" fmla="*/ 357809 w 1725433"/>
              <a:gd name="connsiteY75" fmla="*/ 2321781 h 3665551"/>
              <a:gd name="connsiteX76" fmla="*/ 381663 w 1725433"/>
              <a:gd name="connsiteY76" fmla="*/ 2337684 h 3665551"/>
              <a:gd name="connsiteX77" fmla="*/ 461176 w 1725433"/>
              <a:gd name="connsiteY77" fmla="*/ 2361537 h 3665551"/>
              <a:gd name="connsiteX78" fmla="*/ 508884 w 1725433"/>
              <a:gd name="connsiteY78" fmla="*/ 2369489 h 3665551"/>
              <a:gd name="connsiteX79" fmla="*/ 556592 w 1725433"/>
              <a:gd name="connsiteY79" fmla="*/ 2385391 h 3665551"/>
              <a:gd name="connsiteX80" fmla="*/ 580445 w 1725433"/>
              <a:gd name="connsiteY80" fmla="*/ 2433099 h 3665551"/>
              <a:gd name="connsiteX81" fmla="*/ 588397 w 1725433"/>
              <a:gd name="connsiteY81" fmla="*/ 2512612 h 3665551"/>
              <a:gd name="connsiteX82" fmla="*/ 612251 w 1725433"/>
              <a:gd name="connsiteY82" fmla="*/ 2528515 h 3665551"/>
              <a:gd name="connsiteX83" fmla="*/ 699715 w 1725433"/>
              <a:gd name="connsiteY83" fmla="*/ 2544417 h 3665551"/>
              <a:gd name="connsiteX84" fmla="*/ 747423 w 1725433"/>
              <a:gd name="connsiteY84" fmla="*/ 2568271 h 3665551"/>
              <a:gd name="connsiteX85" fmla="*/ 755374 w 1725433"/>
              <a:gd name="connsiteY85" fmla="*/ 2592125 h 3665551"/>
              <a:gd name="connsiteX86" fmla="*/ 763325 w 1725433"/>
              <a:gd name="connsiteY86" fmla="*/ 2870421 h 3665551"/>
              <a:gd name="connsiteX87" fmla="*/ 779228 w 1725433"/>
              <a:gd name="connsiteY87" fmla="*/ 2918129 h 3665551"/>
              <a:gd name="connsiteX88" fmla="*/ 826936 w 1725433"/>
              <a:gd name="connsiteY88" fmla="*/ 2949934 h 3665551"/>
              <a:gd name="connsiteX89" fmla="*/ 850790 w 1725433"/>
              <a:gd name="connsiteY89" fmla="*/ 2965837 h 3665551"/>
              <a:gd name="connsiteX90" fmla="*/ 898498 w 1725433"/>
              <a:gd name="connsiteY90" fmla="*/ 2981739 h 3665551"/>
              <a:gd name="connsiteX91" fmla="*/ 922352 w 1725433"/>
              <a:gd name="connsiteY91" fmla="*/ 2989690 h 3665551"/>
              <a:gd name="connsiteX92" fmla="*/ 946205 w 1725433"/>
              <a:gd name="connsiteY92" fmla="*/ 2997642 h 3665551"/>
              <a:gd name="connsiteX93" fmla="*/ 954157 w 1725433"/>
              <a:gd name="connsiteY93" fmla="*/ 3077155 h 3665551"/>
              <a:gd name="connsiteX94" fmla="*/ 946205 w 1725433"/>
              <a:gd name="connsiteY94" fmla="*/ 3116911 h 3665551"/>
              <a:gd name="connsiteX95" fmla="*/ 930303 w 1725433"/>
              <a:gd name="connsiteY95" fmla="*/ 3164619 h 3665551"/>
              <a:gd name="connsiteX96" fmla="*/ 922352 w 1725433"/>
              <a:gd name="connsiteY96" fmla="*/ 3188473 h 3665551"/>
              <a:gd name="connsiteX97" fmla="*/ 906449 w 1725433"/>
              <a:gd name="connsiteY97" fmla="*/ 3236181 h 3665551"/>
              <a:gd name="connsiteX98" fmla="*/ 882595 w 1725433"/>
              <a:gd name="connsiteY98" fmla="*/ 3315694 h 3665551"/>
              <a:gd name="connsiteX99" fmla="*/ 874644 w 1725433"/>
              <a:gd name="connsiteY99" fmla="*/ 3339548 h 3665551"/>
              <a:gd name="connsiteX100" fmla="*/ 898498 w 1725433"/>
              <a:gd name="connsiteY100" fmla="*/ 3411110 h 3665551"/>
              <a:gd name="connsiteX101" fmla="*/ 914400 w 1725433"/>
              <a:gd name="connsiteY101" fmla="*/ 3458817 h 3665551"/>
              <a:gd name="connsiteX102" fmla="*/ 970059 w 1725433"/>
              <a:gd name="connsiteY102" fmla="*/ 3530379 h 3665551"/>
              <a:gd name="connsiteX103" fmla="*/ 993913 w 1725433"/>
              <a:gd name="connsiteY103" fmla="*/ 3601941 h 3665551"/>
              <a:gd name="connsiteX104" fmla="*/ 1001865 w 1725433"/>
              <a:gd name="connsiteY104" fmla="*/ 3625795 h 3665551"/>
              <a:gd name="connsiteX105" fmla="*/ 1009816 w 1725433"/>
              <a:gd name="connsiteY105" fmla="*/ 3649649 h 3665551"/>
              <a:gd name="connsiteX106" fmla="*/ 1025719 w 1725433"/>
              <a:gd name="connsiteY106" fmla="*/ 3665551 h 36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725433" h="3665551">
                <a:moveTo>
                  <a:pt x="1725433" y="0"/>
                </a:moveTo>
                <a:cubicBezTo>
                  <a:pt x="1692953" y="54133"/>
                  <a:pt x="1706468" y="25093"/>
                  <a:pt x="1685677" y="87464"/>
                </a:cubicBezTo>
                <a:lnTo>
                  <a:pt x="1677725" y="111318"/>
                </a:lnTo>
                <a:lnTo>
                  <a:pt x="1669774" y="135172"/>
                </a:lnTo>
                <a:cubicBezTo>
                  <a:pt x="1667124" y="182880"/>
                  <a:pt x="1665227" y="230636"/>
                  <a:pt x="1661823" y="278296"/>
                </a:cubicBezTo>
                <a:cubicBezTo>
                  <a:pt x="1659925" y="304865"/>
                  <a:pt x="1653872" y="331172"/>
                  <a:pt x="1653872" y="357809"/>
                </a:cubicBezTo>
                <a:cubicBezTo>
                  <a:pt x="1653872" y="381809"/>
                  <a:pt x="1659173" y="405516"/>
                  <a:pt x="1661823" y="429370"/>
                </a:cubicBezTo>
                <a:cubicBezTo>
                  <a:pt x="1659173" y="471777"/>
                  <a:pt x="1660499" y="514621"/>
                  <a:pt x="1653872" y="556591"/>
                </a:cubicBezTo>
                <a:cubicBezTo>
                  <a:pt x="1652382" y="566030"/>
                  <a:pt x="1645161" y="574152"/>
                  <a:pt x="1637969" y="580445"/>
                </a:cubicBezTo>
                <a:cubicBezTo>
                  <a:pt x="1623585" y="593031"/>
                  <a:pt x="1590261" y="612250"/>
                  <a:pt x="1590261" y="612250"/>
                </a:cubicBezTo>
                <a:cubicBezTo>
                  <a:pt x="1568276" y="678208"/>
                  <a:pt x="1605180" y="574466"/>
                  <a:pt x="1550505" y="683812"/>
                </a:cubicBezTo>
                <a:cubicBezTo>
                  <a:pt x="1530328" y="724164"/>
                  <a:pt x="1541177" y="705755"/>
                  <a:pt x="1518699" y="739471"/>
                </a:cubicBezTo>
                <a:cubicBezTo>
                  <a:pt x="1516049" y="750073"/>
                  <a:pt x="1513888" y="760810"/>
                  <a:pt x="1510748" y="771277"/>
                </a:cubicBezTo>
                <a:cubicBezTo>
                  <a:pt x="1505931" y="787333"/>
                  <a:pt x="1498910" y="802722"/>
                  <a:pt x="1494845" y="818984"/>
                </a:cubicBezTo>
                <a:cubicBezTo>
                  <a:pt x="1492298" y="829173"/>
                  <a:pt x="1484646" y="863238"/>
                  <a:pt x="1478943" y="874644"/>
                </a:cubicBezTo>
                <a:cubicBezTo>
                  <a:pt x="1467874" y="896781"/>
                  <a:pt x="1456768" y="904769"/>
                  <a:pt x="1439186" y="922351"/>
                </a:cubicBezTo>
                <a:cubicBezTo>
                  <a:pt x="1423707" y="968790"/>
                  <a:pt x="1443347" y="926142"/>
                  <a:pt x="1407381" y="962108"/>
                </a:cubicBezTo>
                <a:cubicBezTo>
                  <a:pt x="1354377" y="1015113"/>
                  <a:pt x="1431232" y="959461"/>
                  <a:pt x="1367625" y="1001864"/>
                </a:cubicBezTo>
                <a:cubicBezTo>
                  <a:pt x="1362324" y="1009815"/>
                  <a:pt x="1359826" y="1020653"/>
                  <a:pt x="1351722" y="1025718"/>
                </a:cubicBezTo>
                <a:cubicBezTo>
                  <a:pt x="1337507" y="1034602"/>
                  <a:pt x="1304014" y="1041621"/>
                  <a:pt x="1304014" y="1041621"/>
                </a:cubicBezTo>
                <a:cubicBezTo>
                  <a:pt x="1288111" y="1038971"/>
                  <a:pt x="1268439" y="1044286"/>
                  <a:pt x="1256306" y="1033670"/>
                </a:cubicBezTo>
                <a:cubicBezTo>
                  <a:pt x="1243691" y="1022632"/>
                  <a:pt x="1245705" y="1001865"/>
                  <a:pt x="1240404" y="985962"/>
                </a:cubicBezTo>
                <a:lnTo>
                  <a:pt x="1232452" y="962108"/>
                </a:lnTo>
                <a:cubicBezTo>
                  <a:pt x="1203451" y="875106"/>
                  <a:pt x="1249706" y="1006891"/>
                  <a:pt x="1208599" y="914400"/>
                </a:cubicBezTo>
                <a:cubicBezTo>
                  <a:pt x="1208592" y="914385"/>
                  <a:pt x="1188723" y="854773"/>
                  <a:pt x="1184745" y="842838"/>
                </a:cubicBezTo>
                <a:cubicBezTo>
                  <a:pt x="1182094" y="834887"/>
                  <a:pt x="1181442" y="825958"/>
                  <a:pt x="1176793" y="818984"/>
                </a:cubicBezTo>
                <a:cubicBezTo>
                  <a:pt x="1171492" y="811033"/>
                  <a:pt x="1165165" y="803677"/>
                  <a:pt x="1160891" y="795130"/>
                </a:cubicBezTo>
                <a:cubicBezTo>
                  <a:pt x="1151289" y="775927"/>
                  <a:pt x="1156023" y="762612"/>
                  <a:pt x="1137037" y="747423"/>
                </a:cubicBezTo>
                <a:cubicBezTo>
                  <a:pt x="1130492" y="742187"/>
                  <a:pt x="1121134" y="742122"/>
                  <a:pt x="1113183" y="739471"/>
                </a:cubicBezTo>
                <a:cubicBezTo>
                  <a:pt x="1093784" y="745938"/>
                  <a:pt x="1080888" y="747913"/>
                  <a:pt x="1065475" y="763325"/>
                </a:cubicBezTo>
                <a:cubicBezTo>
                  <a:pt x="1019534" y="809265"/>
                  <a:pt x="1084334" y="765443"/>
                  <a:pt x="1025719" y="811033"/>
                </a:cubicBezTo>
                <a:cubicBezTo>
                  <a:pt x="984710" y="842929"/>
                  <a:pt x="990147" y="838792"/>
                  <a:pt x="954157" y="850790"/>
                </a:cubicBezTo>
                <a:cubicBezTo>
                  <a:pt x="948856" y="858741"/>
                  <a:pt x="945446" y="868351"/>
                  <a:pt x="938254" y="874644"/>
                </a:cubicBezTo>
                <a:cubicBezTo>
                  <a:pt x="904603" y="904088"/>
                  <a:pt x="899455" y="903479"/>
                  <a:pt x="866692" y="914400"/>
                </a:cubicBezTo>
                <a:cubicBezTo>
                  <a:pt x="858741" y="919701"/>
                  <a:pt x="851386" y="926029"/>
                  <a:pt x="842839" y="930303"/>
                </a:cubicBezTo>
                <a:cubicBezTo>
                  <a:pt x="835342" y="934051"/>
                  <a:pt x="825530" y="933018"/>
                  <a:pt x="818985" y="938254"/>
                </a:cubicBezTo>
                <a:cubicBezTo>
                  <a:pt x="811523" y="944224"/>
                  <a:pt x="809200" y="954767"/>
                  <a:pt x="803082" y="962108"/>
                </a:cubicBezTo>
                <a:cubicBezTo>
                  <a:pt x="752063" y="1023331"/>
                  <a:pt x="802809" y="950591"/>
                  <a:pt x="763325" y="1009816"/>
                </a:cubicBezTo>
                <a:cubicBezTo>
                  <a:pt x="749330" y="1051801"/>
                  <a:pt x="760023" y="1026697"/>
                  <a:pt x="723569" y="1081377"/>
                </a:cubicBezTo>
                <a:cubicBezTo>
                  <a:pt x="718268" y="1089328"/>
                  <a:pt x="716732" y="1102209"/>
                  <a:pt x="707666" y="1105231"/>
                </a:cubicBezTo>
                <a:lnTo>
                  <a:pt x="683812" y="1113183"/>
                </a:lnTo>
                <a:cubicBezTo>
                  <a:pt x="678511" y="1121134"/>
                  <a:pt x="675102" y="1130744"/>
                  <a:pt x="667910" y="1137037"/>
                </a:cubicBezTo>
                <a:cubicBezTo>
                  <a:pt x="667902" y="1137044"/>
                  <a:pt x="608279" y="1176790"/>
                  <a:pt x="596348" y="1184744"/>
                </a:cubicBezTo>
                <a:lnTo>
                  <a:pt x="572494" y="1200647"/>
                </a:lnTo>
                <a:lnTo>
                  <a:pt x="548640" y="1216550"/>
                </a:lnTo>
                <a:cubicBezTo>
                  <a:pt x="543339" y="1224501"/>
                  <a:pt x="538856" y="1233063"/>
                  <a:pt x="532738" y="1240404"/>
                </a:cubicBezTo>
                <a:cubicBezTo>
                  <a:pt x="525539" y="1249042"/>
                  <a:pt x="515122" y="1254901"/>
                  <a:pt x="508884" y="1264257"/>
                </a:cubicBezTo>
                <a:cubicBezTo>
                  <a:pt x="504235" y="1271231"/>
                  <a:pt x="506859" y="1282184"/>
                  <a:pt x="500932" y="1288111"/>
                </a:cubicBezTo>
                <a:cubicBezTo>
                  <a:pt x="450791" y="1338253"/>
                  <a:pt x="469366" y="1307871"/>
                  <a:pt x="429371" y="1327868"/>
                </a:cubicBezTo>
                <a:cubicBezTo>
                  <a:pt x="420824" y="1332142"/>
                  <a:pt x="413468" y="1338469"/>
                  <a:pt x="405517" y="1343770"/>
                </a:cubicBezTo>
                <a:cubicBezTo>
                  <a:pt x="400216" y="1351721"/>
                  <a:pt x="397076" y="1361654"/>
                  <a:pt x="389614" y="1367624"/>
                </a:cubicBezTo>
                <a:cubicBezTo>
                  <a:pt x="383069" y="1372860"/>
                  <a:pt x="371687" y="1369649"/>
                  <a:pt x="365760" y="1375576"/>
                </a:cubicBezTo>
                <a:cubicBezTo>
                  <a:pt x="352245" y="1389091"/>
                  <a:pt x="349858" y="1412682"/>
                  <a:pt x="333955" y="1423284"/>
                </a:cubicBezTo>
                <a:lnTo>
                  <a:pt x="286247" y="1455089"/>
                </a:lnTo>
                <a:cubicBezTo>
                  <a:pt x="280946" y="1463040"/>
                  <a:pt x="277807" y="1472973"/>
                  <a:pt x="270345" y="1478943"/>
                </a:cubicBezTo>
                <a:cubicBezTo>
                  <a:pt x="263800" y="1484179"/>
                  <a:pt x="253988" y="1483146"/>
                  <a:pt x="246491" y="1486894"/>
                </a:cubicBezTo>
                <a:cubicBezTo>
                  <a:pt x="237944" y="1491168"/>
                  <a:pt x="230588" y="1497496"/>
                  <a:pt x="222637" y="1502797"/>
                </a:cubicBezTo>
                <a:cubicBezTo>
                  <a:pt x="185531" y="1558455"/>
                  <a:pt x="206734" y="1539902"/>
                  <a:pt x="166978" y="1566407"/>
                </a:cubicBezTo>
                <a:cubicBezTo>
                  <a:pt x="121918" y="1633995"/>
                  <a:pt x="196136" y="1529297"/>
                  <a:pt x="103367" y="1622066"/>
                </a:cubicBezTo>
                <a:cubicBezTo>
                  <a:pt x="95416" y="1630017"/>
                  <a:pt x="88389" y="1639016"/>
                  <a:pt x="79513" y="1645920"/>
                </a:cubicBezTo>
                <a:cubicBezTo>
                  <a:pt x="64426" y="1657654"/>
                  <a:pt x="45319" y="1664210"/>
                  <a:pt x="31805" y="1677725"/>
                </a:cubicBezTo>
                <a:lnTo>
                  <a:pt x="7952" y="1701579"/>
                </a:lnTo>
                <a:cubicBezTo>
                  <a:pt x="5301" y="1712181"/>
                  <a:pt x="0" y="1722456"/>
                  <a:pt x="0" y="1733384"/>
                </a:cubicBezTo>
                <a:cubicBezTo>
                  <a:pt x="0" y="1758127"/>
                  <a:pt x="2300" y="1794037"/>
                  <a:pt x="23854" y="1812897"/>
                </a:cubicBezTo>
                <a:cubicBezTo>
                  <a:pt x="38238" y="1825483"/>
                  <a:pt x="55659" y="1834101"/>
                  <a:pt x="71562" y="1844703"/>
                </a:cubicBezTo>
                <a:lnTo>
                  <a:pt x="95416" y="1860605"/>
                </a:lnTo>
                <a:cubicBezTo>
                  <a:pt x="98066" y="1868556"/>
                  <a:pt x="99297" y="1877132"/>
                  <a:pt x="103367" y="1884459"/>
                </a:cubicBezTo>
                <a:cubicBezTo>
                  <a:pt x="103373" y="1884469"/>
                  <a:pt x="143120" y="1944089"/>
                  <a:pt x="151075" y="1956021"/>
                </a:cubicBezTo>
                <a:lnTo>
                  <a:pt x="198783" y="2027583"/>
                </a:lnTo>
                <a:cubicBezTo>
                  <a:pt x="204084" y="2035534"/>
                  <a:pt x="207928" y="2044680"/>
                  <a:pt x="214685" y="2051437"/>
                </a:cubicBezTo>
                <a:cubicBezTo>
                  <a:pt x="245297" y="2082047"/>
                  <a:pt x="229183" y="2069053"/>
                  <a:pt x="262393" y="2091193"/>
                </a:cubicBezTo>
                <a:cubicBezTo>
                  <a:pt x="272995" y="2107096"/>
                  <a:pt x="288155" y="2120769"/>
                  <a:pt x="294199" y="2138901"/>
                </a:cubicBezTo>
                <a:cubicBezTo>
                  <a:pt x="305172" y="2171821"/>
                  <a:pt x="297501" y="2155781"/>
                  <a:pt x="318052" y="2186609"/>
                </a:cubicBezTo>
                <a:cubicBezTo>
                  <a:pt x="320703" y="2202512"/>
                  <a:pt x="323120" y="2218455"/>
                  <a:pt x="326004" y="2234317"/>
                </a:cubicBezTo>
                <a:cubicBezTo>
                  <a:pt x="328422" y="2247613"/>
                  <a:pt x="330677" y="2260962"/>
                  <a:pt x="333955" y="2274073"/>
                </a:cubicBezTo>
                <a:cubicBezTo>
                  <a:pt x="338267" y="2291320"/>
                  <a:pt x="344852" y="2308824"/>
                  <a:pt x="357809" y="2321781"/>
                </a:cubicBezTo>
                <a:cubicBezTo>
                  <a:pt x="364566" y="2328538"/>
                  <a:pt x="372930" y="2333803"/>
                  <a:pt x="381663" y="2337684"/>
                </a:cubicBezTo>
                <a:cubicBezTo>
                  <a:pt x="398259" y="2345060"/>
                  <a:pt x="440150" y="2357332"/>
                  <a:pt x="461176" y="2361537"/>
                </a:cubicBezTo>
                <a:cubicBezTo>
                  <a:pt x="476985" y="2364699"/>
                  <a:pt x="493243" y="2365579"/>
                  <a:pt x="508884" y="2369489"/>
                </a:cubicBezTo>
                <a:cubicBezTo>
                  <a:pt x="525146" y="2373555"/>
                  <a:pt x="556592" y="2385391"/>
                  <a:pt x="556592" y="2385391"/>
                </a:cubicBezTo>
                <a:cubicBezTo>
                  <a:pt x="568386" y="2403082"/>
                  <a:pt x="577153" y="2411701"/>
                  <a:pt x="580445" y="2433099"/>
                </a:cubicBezTo>
                <a:cubicBezTo>
                  <a:pt x="584495" y="2459426"/>
                  <a:pt x="579974" y="2487342"/>
                  <a:pt x="588397" y="2512612"/>
                </a:cubicBezTo>
                <a:cubicBezTo>
                  <a:pt x="591419" y="2521678"/>
                  <a:pt x="603467" y="2524751"/>
                  <a:pt x="612251" y="2528515"/>
                </a:cubicBezTo>
                <a:cubicBezTo>
                  <a:pt x="630995" y="2536548"/>
                  <a:pt x="686819" y="2542575"/>
                  <a:pt x="699715" y="2544417"/>
                </a:cubicBezTo>
                <a:cubicBezTo>
                  <a:pt x="715427" y="2549655"/>
                  <a:pt x="736214" y="2554260"/>
                  <a:pt x="747423" y="2568271"/>
                </a:cubicBezTo>
                <a:cubicBezTo>
                  <a:pt x="752659" y="2574816"/>
                  <a:pt x="752724" y="2584174"/>
                  <a:pt x="755374" y="2592125"/>
                </a:cubicBezTo>
                <a:cubicBezTo>
                  <a:pt x="758024" y="2684890"/>
                  <a:pt x="756553" y="2777865"/>
                  <a:pt x="763325" y="2870421"/>
                </a:cubicBezTo>
                <a:cubicBezTo>
                  <a:pt x="764548" y="2887139"/>
                  <a:pt x="765280" y="2908831"/>
                  <a:pt x="779228" y="2918129"/>
                </a:cubicBezTo>
                <a:lnTo>
                  <a:pt x="826936" y="2949934"/>
                </a:lnTo>
                <a:cubicBezTo>
                  <a:pt x="834887" y="2955235"/>
                  <a:pt x="841724" y="2962815"/>
                  <a:pt x="850790" y="2965837"/>
                </a:cubicBezTo>
                <a:lnTo>
                  <a:pt x="898498" y="2981739"/>
                </a:lnTo>
                <a:lnTo>
                  <a:pt x="922352" y="2989690"/>
                </a:lnTo>
                <a:lnTo>
                  <a:pt x="946205" y="2997642"/>
                </a:lnTo>
                <a:cubicBezTo>
                  <a:pt x="971871" y="3036141"/>
                  <a:pt x="964700" y="3013897"/>
                  <a:pt x="954157" y="3077155"/>
                </a:cubicBezTo>
                <a:cubicBezTo>
                  <a:pt x="951935" y="3090486"/>
                  <a:pt x="949761" y="3103873"/>
                  <a:pt x="946205" y="3116911"/>
                </a:cubicBezTo>
                <a:cubicBezTo>
                  <a:pt x="941794" y="3133083"/>
                  <a:pt x="935604" y="3148716"/>
                  <a:pt x="930303" y="3164619"/>
                </a:cubicBezTo>
                <a:lnTo>
                  <a:pt x="922352" y="3188473"/>
                </a:lnTo>
                <a:lnTo>
                  <a:pt x="906449" y="3236181"/>
                </a:lnTo>
                <a:cubicBezTo>
                  <a:pt x="894432" y="3284252"/>
                  <a:pt x="901955" y="3257614"/>
                  <a:pt x="882595" y="3315694"/>
                </a:cubicBezTo>
                <a:lnTo>
                  <a:pt x="874644" y="3339548"/>
                </a:lnTo>
                <a:cubicBezTo>
                  <a:pt x="892549" y="3446982"/>
                  <a:pt x="868683" y="3344026"/>
                  <a:pt x="898498" y="3411110"/>
                </a:cubicBezTo>
                <a:cubicBezTo>
                  <a:pt x="905306" y="3426428"/>
                  <a:pt x="902547" y="3446964"/>
                  <a:pt x="914400" y="3458817"/>
                </a:cubicBezTo>
                <a:cubicBezTo>
                  <a:pt x="934982" y="3479399"/>
                  <a:pt x="960548" y="3501846"/>
                  <a:pt x="970059" y="3530379"/>
                </a:cubicBezTo>
                <a:lnTo>
                  <a:pt x="993913" y="3601941"/>
                </a:lnTo>
                <a:lnTo>
                  <a:pt x="1001865" y="3625795"/>
                </a:lnTo>
                <a:cubicBezTo>
                  <a:pt x="1004515" y="3633746"/>
                  <a:pt x="1003889" y="3643723"/>
                  <a:pt x="1009816" y="3649649"/>
                </a:cubicBezTo>
                <a:lnTo>
                  <a:pt x="1025719" y="366555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orma libre"/>
          <p:cNvSpPr/>
          <p:nvPr/>
        </p:nvSpPr>
        <p:spPr>
          <a:xfrm>
            <a:off x="7529885" y="4663763"/>
            <a:ext cx="707666" cy="691763"/>
          </a:xfrm>
          <a:custGeom>
            <a:avLst/>
            <a:gdLst>
              <a:gd name="connsiteX0" fmla="*/ 0 w 707666"/>
              <a:gd name="connsiteY0" fmla="*/ 0 h 691763"/>
              <a:gd name="connsiteX1" fmla="*/ 31805 w 707666"/>
              <a:gd name="connsiteY1" fmla="*/ 71562 h 691763"/>
              <a:gd name="connsiteX2" fmla="*/ 79513 w 707666"/>
              <a:gd name="connsiteY2" fmla="*/ 87464 h 691763"/>
              <a:gd name="connsiteX3" fmla="*/ 103367 w 707666"/>
              <a:gd name="connsiteY3" fmla="*/ 95416 h 691763"/>
              <a:gd name="connsiteX4" fmla="*/ 119270 w 707666"/>
              <a:gd name="connsiteY4" fmla="*/ 143123 h 691763"/>
              <a:gd name="connsiteX5" fmla="*/ 127221 w 707666"/>
              <a:gd name="connsiteY5" fmla="*/ 166977 h 691763"/>
              <a:gd name="connsiteX6" fmla="*/ 151075 w 707666"/>
              <a:gd name="connsiteY6" fmla="*/ 182880 h 691763"/>
              <a:gd name="connsiteX7" fmla="*/ 230588 w 707666"/>
              <a:gd name="connsiteY7" fmla="*/ 206734 h 691763"/>
              <a:gd name="connsiteX8" fmla="*/ 254442 w 707666"/>
              <a:gd name="connsiteY8" fmla="*/ 222636 h 691763"/>
              <a:gd name="connsiteX9" fmla="*/ 286247 w 707666"/>
              <a:gd name="connsiteY9" fmla="*/ 230588 h 691763"/>
              <a:gd name="connsiteX10" fmla="*/ 310101 w 707666"/>
              <a:gd name="connsiteY10" fmla="*/ 238539 h 691763"/>
              <a:gd name="connsiteX11" fmla="*/ 349858 w 707666"/>
              <a:gd name="connsiteY11" fmla="*/ 278296 h 691763"/>
              <a:gd name="connsiteX12" fmla="*/ 373712 w 707666"/>
              <a:gd name="connsiteY12" fmla="*/ 302150 h 691763"/>
              <a:gd name="connsiteX13" fmla="*/ 405517 w 707666"/>
              <a:gd name="connsiteY13" fmla="*/ 349857 h 691763"/>
              <a:gd name="connsiteX14" fmla="*/ 437322 w 707666"/>
              <a:gd name="connsiteY14" fmla="*/ 357809 h 691763"/>
              <a:gd name="connsiteX15" fmla="*/ 461176 w 707666"/>
              <a:gd name="connsiteY15" fmla="*/ 373711 h 691763"/>
              <a:gd name="connsiteX16" fmla="*/ 524786 w 707666"/>
              <a:gd name="connsiteY16" fmla="*/ 381663 h 691763"/>
              <a:gd name="connsiteX17" fmla="*/ 540689 w 707666"/>
              <a:gd name="connsiteY17" fmla="*/ 405516 h 691763"/>
              <a:gd name="connsiteX18" fmla="*/ 548640 w 707666"/>
              <a:gd name="connsiteY18" fmla="*/ 437322 h 691763"/>
              <a:gd name="connsiteX19" fmla="*/ 596348 w 707666"/>
              <a:gd name="connsiteY19" fmla="*/ 453224 h 691763"/>
              <a:gd name="connsiteX20" fmla="*/ 604299 w 707666"/>
              <a:gd name="connsiteY20" fmla="*/ 477078 h 691763"/>
              <a:gd name="connsiteX21" fmla="*/ 612251 w 707666"/>
              <a:gd name="connsiteY21" fmla="*/ 659958 h 691763"/>
              <a:gd name="connsiteX22" fmla="*/ 691764 w 707666"/>
              <a:gd name="connsiteY22" fmla="*/ 683812 h 691763"/>
              <a:gd name="connsiteX23" fmla="*/ 707666 w 707666"/>
              <a:gd name="connsiteY23" fmla="*/ 691763 h 69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7666" h="691763">
                <a:moveTo>
                  <a:pt x="0" y="0"/>
                </a:moveTo>
                <a:cubicBezTo>
                  <a:pt x="1135" y="2838"/>
                  <a:pt x="25440" y="66788"/>
                  <a:pt x="31805" y="71562"/>
                </a:cubicBezTo>
                <a:cubicBezTo>
                  <a:pt x="45215" y="81620"/>
                  <a:pt x="63610" y="82163"/>
                  <a:pt x="79513" y="87464"/>
                </a:cubicBezTo>
                <a:lnTo>
                  <a:pt x="103367" y="95416"/>
                </a:lnTo>
                <a:lnTo>
                  <a:pt x="119270" y="143123"/>
                </a:lnTo>
                <a:cubicBezTo>
                  <a:pt x="121920" y="151074"/>
                  <a:pt x="120247" y="162328"/>
                  <a:pt x="127221" y="166977"/>
                </a:cubicBezTo>
                <a:cubicBezTo>
                  <a:pt x="135172" y="172278"/>
                  <a:pt x="142291" y="179116"/>
                  <a:pt x="151075" y="182880"/>
                </a:cubicBezTo>
                <a:cubicBezTo>
                  <a:pt x="182195" y="196217"/>
                  <a:pt x="198510" y="185349"/>
                  <a:pt x="230588" y="206734"/>
                </a:cubicBezTo>
                <a:cubicBezTo>
                  <a:pt x="238539" y="212035"/>
                  <a:pt x="245658" y="218872"/>
                  <a:pt x="254442" y="222636"/>
                </a:cubicBezTo>
                <a:cubicBezTo>
                  <a:pt x="264486" y="226941"/>
                  <a:pt x="275739" y="227586"/>
                  <a:pt x="286247" y="230588"/>
                </a:cubicBezTo>
                <a:cubicBezTo>
                  <a:pt x="294306" y="232891"/>
                  <a:pt x="302150" y="235889"/>
                  <a:pt x="310101" y="238539"/>
                </a:cubicBezTo>
                <a:cubicBezTo>
                  <a:pt x="353833" y="267694"/>
                  <a:pt x="316727" y="238539"/>
                  <a:pt x="349858" y="278296"/>
                </a:cubicBezTo>
                <a:cubicBezTo>
                  <a:pt x="357057" y="286935"/>
                  <a:pt x="366808" y="293274"/>
                  <a:pt x="373712" y="302150"/>
                </a:cubicBezTo>
                <a:cubicBezTo>
                  <a:pt x="385446" y="317236"/>
                  <a:pt x="386975" y="345221"/>
                  <a:pt x="405517" y="349857"/>
                </a:cubicBezTo>
                <a:lnTo>
                  <a:pt x="437322" y="357809"/>
                </a:lnTo>
                <a:cubicBezTo>
                  <a:pt x="445273" y="363110"/>
                  <a:pt x="451957" y="371197"/>
                  <a:pt x="461176" y="373711"/>
                </a:cubicBezTo>
                <a:cubicBezTo>
                  <a:pt x="481791" y="379333"/>
                  <a:pt x="504946" y="373727"/>
                  <a:pt x="524786" y="381663"/>
                </a:cubicBezTo>
                <a:cubicBezTo>
                  <a:pt x="533659" y="385212"/>
                  <a:pt x="535388" y="397565"/>
                  <a:pt x="540689" y="405516"/>
                </a:cubicBezTo>
                <a:cubicBezTo>
                  <a:pt x="543339" y="416118"/>
                  <a:pt x="540343" y="430210"/>
                  <a:pt x="548640" y="437322"/>
                </a:cubicBezTo>
                <a:cubicBezTo>
                  <a:pt x="561367" y="448231"/>
                  <a:pt x="596348" y="453224"/>
                  <a:pt x="596348" y="453224"/>
                </a:cubicBezTo>
                <a:cubicBezTo>
                  <a:pt x="598998" y="461175"/>
                  <a:pt x="603656" y="468721"/>
                  <a:pt x="604299" y="477078"/>
                </a:cubicBezTo>
                <a:cubicBezTo>
                  <a:pt x="608979" y="537916"/>
                  <a:pt x="595799" y="601200"/>
                  <a:pt x="612251" y="659958"/>
                </a:cubicBezTo>
                <a:cubicBezTo>
                  <a:pt x="614149" y="666737"/>
                  <a:pt x="680320" y="679997"/>
                  <a:pt x="691764" y="683812"/>
                </a:cubicBezTo>
                <a:cubicBezTo>
                  <a:pt x="697386" y="685686"/>
                  <a:pt x="702365" y="689113"/>
                  <a:pt x="707666" y="691763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4838363" y="3915732"/>
            <a:ext cx="362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26° 6'57.00"N 101°22'55.00"O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036 CuadroTexto"/>
          <p:cNvSpPr txBox="1">
            <a:spLocks noChangeArrowheads="1"/>
          </p:cNvSpPr>
          <p:nvPr/>
        </p:nvSpPr>
        <p:spPr bwMode="auto">
          <a:xfrm>
            <a:off x="151707" y="1213589"/>
            <a:ext cx="523392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1400" b="1" dirty="0"/>
              <a:t>CASO USDA </a:t>
            </a:r>
            <a:r>
              <a:rPr lang="es-MX" sz="1400" b="1" dirty="0" smtClean="0"/>
              <a:t>13-039798</a:t>
            </a:r>
            <a:endParaRPr lang="es-MX" sz="1400" b="1" dirty="0"/>
          </a:p>
          <a:p>
            <a:pPr algn="ctr" eaLnBrk="1" hangingPunct="1"/>
            <a:r>
              <a:rPr lang="es-MX" sz="1200" b="1" dirty="0">
                <a:solidFill>
                  <a:srgbClr val="7030A0"/>
                </a:solidFill>
              </a:rPr>
              <a:t>USDA CASE</a:t>
            </a:r>
          </a:p>
          <a:p>
            <a:pPr algn="ctr" eaLnBrk="1" hangingPunct="1"/>
            <a:endParaRPr lang="es-MX" b="1" dirty="0"/>
          </a:p>
          <a:p>
            <a:pPr eaLnBrk="1" hangingPunct="1"/>
            <a:r>
              <a:rPr lang="es-MX" sz="1400" dirty="0" smtClean="0"/>
              <a:t>PROPIETARIO: ING. JUAN MANUEL VILLARREAL VALDEZ</a:t>
            </a:r>
            <a:endParaRPr lang="es-MX" sz="1400" dirty="0"/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OWNER</a:t>
            </a:r>
            <a:endParaRPr lang="es-MX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 smtClean="0"/>
              <a:t>PREDIO:	        LA PALOMA</a:t>
            </a:r>
            <a:endParaRPr lang="es-MX" sz="1400" dirty="0"/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RANCH</a:t>
            </a:r>
          </a:p>
          <a:p>
            <a:pPr eaLnBrk="1" hangingPunct="1"/>
            <a:r>
              <a:rPr lang="es-MX" sz="1400" dirty="0" smtClean="0"/>
              <a:t>MUNICIPIO:      RAMOS ARIZPE, </a:t>
            </a:r>
            <a:r>
              <a:rPr lang="es-MX" sz="1400" dirty="0"/>
              <a:t>COAH</a:t>
            </a:r>
            <a:r>
              <a:rPr lang="es-MX" dirty="0"/>
              <a:t>.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MUNICIPALITY</a:t>
            </a:r>
            <a:endParaRPr lang="es-MX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 smtClean="0"/>
              <a:t>INVENTARIO:   154 </a:t>
            </a:r>
            <a:r>
              <a:rPr lang="es-MX" sz="1400" dirty="0"/>
              <a:t>BOVINOS (</a:t>
            </a:r>
            <a:r>
              <a:rPr lang="es-MX" sz="1400" dirty="0" smtClean="0"/>
              <a:t>2014)</a:t>
            </a:r>
            <a:endParaRPr lang="es-MX" sz="1400" dirty="0"/>
          </a:p>
          <a:p>
            <a:pPr eaLnBrk="1" hangingPunct="1"/>
            <a:r>
              <a:rPr lang="es-MX" sz="1200" dirty="0" smtClean="0">
                <a:solidFill>
                  <a:srgbClr val="7030A0"/>
                </a:solidFill>
              </a:rPr>
              <a:t>INVENTORY</a:t>
            </a:r>
            <a:endParaRPr lang="es-MX" sz="1200" dirty="0">
              <a:solidFill>
                <a:srgbClr val="7030A0"/>
              </a:solidFill>
            </a:endParaRPr>
          </a:p>
        </p:txBody>
      </p:sp>
      <p:sp>
        <p:nvSpPr>
          <p:cNvPr id="20" name="45 CuadroTexto"/>
          <p:cNvSpPr txBox="1">
            <a:spLocks noChangeArrowheads="1"/>
          </p:cNvSpPr>
          <p:nvPr/>
        </p:nvSpPr>
        <p:spPr bwMode="auto">
          <a:xfrm>
            <a:off x="77788" y="3995966"/>
            <a:ext cx="3773487" cy="2768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1400" b="1" dirty="0"/>
              <a:t>PROCESO EXPORTACIÓN</a:t>
            </a:r>
          </a:p>
          <a:p>
            <a:pPr algn="ctr" eaLnBrk="1" hangingPunct="1"/>
            <a:r>
              <a:rPr lang="es-MX" sz="1200" b="1" dirty="0">
                <a:solidFill>
                  <a:srgbClr val="7030A0"/>
                </a:solidFill>
              </a:rPr>
              <a:t>EXPORT PROCESS</a:t>
            </a:r>
          </a:p>
          <a:p>
            <a:pPr algn="ctr" eaLnBrk="1" hangingPunct="1"/>
            <a:endParaRPr lang="es-MX" b="1" dirty="0"/>
          </a:p>
          <a:p>
            <a:pPr eaLnBrk="1" hangingPunct="1"/>
            <a:r>
              <a:rPr lang="es-MX" sz="1400" dirty="0"/>
              <a:t>PRUEBA DE HATO:		</a:t>
            </a:r>
            <a:r>
              <a:rPr lang="es-MX" sz="1400" dirty="0" smtClean="0"/>
              <a:t>07-01-13</a:t>
            </a:r>
            <a:endParaRPr lang="es-MX" sz="1400" dirty="0"/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HERD TEST</a:t>
            </a:r>
          </a:p>
          <a:p>
            <a:pPr eaLnBrk="1" hangingPunct="1"/>
            <a:r>
              <a:rPr lang="es-MX" sz="1400" dirty="0"/>
              <a:t>PRUEBA DE LOTE:		</a:t>
            </a:r>
            <a:r>
              <a:rPr lang="es-MX" sz="1400" dirty="0" smtClean="0"/>
              <a:t>07-01-13</a:t>
            </a:r>
            <a:endParaRPr lang="es-MX" sz="1400" dirty="0"/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LOT TEST</a:t>
            </a:r>
          </a:p>
          <a:p>
            <a:pPr eaLnBrk="1" hangingPunct="1"/>
            <a:r>
              <a:rPr lang="es-MX" sz="1400" dirty="0"/>
              <a:t>RESULTADOS PPC:	      </a:t>
            </a:r>
            <a:r>
              <a:rPr lang="es-MX" sz="1400" dirty="0" smtClean="0"/>
              <a:t>190 NEG/3 </a:t>
            </a:r>
            <a:r>
              <a:rPr lang="es-MX" sz="1400" dirty="0"/>
              <a:t>REAC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CFT</a:t>
            </a:r>
            <a:endParaRPr lang="es-MX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/>
              <a:t>RESULTADO PCC:		     </a:t>
            </a:r>
            <a:r>
              <a:rPr lang="es-MX" sz="1400" dirty="0" smtClean="0"/>
              <a:t>3 </a:t>
            </a:r>
            <a:r>
              <a:rPr lang="es-MX" sz="1400" dirty="0"/>
              <a:t>NEG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CCT</a:t>
            </a:r>
            <a:endParaRPr lang="es-MX" sz="1400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/>
              <a:t>EXPORTACIÓN:		</a:t>
            </a:r>
            <a:r>
              <a:rPr lang="es-MX" sz="1400" dirty="0" smtClean="0"/>
              <a:t>28-02-13</a:t>
            </a:r>
            <a:endParaRPr lang="es-MX" sz="1400" dirty="0"/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EXPORT TEST</a:t>
            </a:r>
            <a:endParaRPr lang="es-MX" dirty="0"/>
          </a:p>
        </p:txBody>
      </p:sp>
      <p:sp>
        <p:nvSpPr>
          <p:cNvPr id="21" name="1 Rectángulo"/>
          <p:cNvSpPr>
            <a:spLocks noChangeArrowheads="1"/>
          </p:cNvSpPr>
          <p:nvPr/>
        </p:nvSpPr>
        <p:spPr bwMode="auto">
          <a:xfrm>
            <a:off x="3851276" y="4667650"/>
            <a:ext cx="3761058" cy="20928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MX" sz="1400" dirty="0">
                <a:latin typeface="Arial" pitchFamily="34" charset="0"/>
                <a:cs typeface="Arial" pitchFamily="34" charset="0"/>
              </a:rPr>
              <a:t>PUERTO DE CRUCE:   PIEDRAS NEGRAS</a:t>
            </a:r>
          </a:p>
          <a:p>
            <a:r>
              <a:rPr lang="es-MX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PORT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CANTIDAD:	          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19 HEMBRAS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LOT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COMPRADOR:          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RUNNEL’S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PETERS</a:t>
            </a:r>
          </a:p>
          <a:p>
            <a:r>
              <a:rPr lang="es-MX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BUYER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SACRIFICIO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:                                  11-11-13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SACRIFICE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DIAGNÓSTICO:  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tuberculosis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complex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DIAGNOSIS</a:t>
            </a:r>
          </a:p>
        </p:txBody>
      </p:sp>
      <p:grpSp>
        <p:nvGrpSpPr>
          <p:cNvPr id="22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23" name="22 Imagen" descr="Logo UGR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24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28" name="27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26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Imagen relaciona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8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72776"/>
              </p:ext>
            </p:extLst>
          </p:nvPr>
        </p:nvGraphicFramePr>
        <p:xfrm>
          <a:off x="428625" y="1038225"/>
          <a:ext cx="8143875" cy="1463675"/>
        </p:xfrm>
        <a:graphic>
          <a:graphicData uri="http://schemas.openxmlformats.org/drawingml/2006/table">
            <a:tbl>
              <a:tblPr/>
              <a:tblGrid>
                <a:gridCol w="2035175"/>
                <a:gridCol w="1322388"/>
                <a:gridCol w="2357437"/>
                <a:gridCol w="2428875"/>
              </a:tblGrid>
              <a:tr h="94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Arete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05-0248128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Sexo /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de Exportación 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Date: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Febrero 2013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de Sacrificio 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Sacrifice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Noviembre 2013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3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 de Laboratorio 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Diagnosis. HP: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COMPATIBLE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PCR: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M. tuberculosis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complex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6110 POSITIVE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BACT.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Aislamiento Positivo </a:t>
                      </a:r>
                      <a:r>
                        <a:rPr kumimoji="0" lang="es-MX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M. </a:t>
                      </a:r>
                      <a:r>
                        <a:rPr kumimoji="0" lang="es-MX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Bovis</a:t>
                      </a:r>
                      <a:endParaRPr kumimoji="0" lang="es-MX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285750" y="765175"/>
            <a:ext cx="294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b="1">
                <a:solidFill>
                  <a:prstClr val="black"/>
                </a:solidFill>
              </a:rPr>
              <a:t>DATOS DEL CASO / </a:t>
            </a:r>
            <a:r>
              <a:rPr lang="es-MX" sz="1400" b="1">
                <a:solidFill>
                  <a:srgbClr val="7030A0"/>
                </a:solidFill>
              </a:rPr>
              <a:t>CASE DATA</a:t>
            </a:r>
          </a:p>
        </p:txBody>
      </p:sp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85750" y="2620963"/>
            <a:ext cx="59563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b="1">
                <a:solidFill>
                  <a:prstClr val="black"/>
                </a:solidFill>
              </a:rPr>
              <a:t>DATOS DE LA INVESTIGACION / </a:t>
            </a:r>
            <a:r>
              <a:rPr lang="es-MX" sz="1400" b="1">
                <a:solidFill>
                  <a:srgbClr val="7030A0"/>
                </a:solidFill>
              </a:rPr>
              <a:t>EPI TRACE</a:t>
            </a:r>
          </a:p>
        </p:txBody>
      </p:sp>
      <p:graphicFrame>
        <p:nvGraphicFramePr>
          <p:cNvPr id="5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82850"/>
              </p:ext>
            </p:extLst>
          </p:nvPr>
        </p:nvGraphicFramePr>
        <p:xfrm>
          <a:off x="71438" y="2930525"/>
          <a:ext cx="9001125" cy="3705299"/>
        </p:xfrm>
        <a:graphic>
          <a:graphicData uri="http://schemas.openxmlformats.org/drawingml/2006/table">
            <a:tbl>
              <a:tblPr/>
              <a:tblGrid>
                <a:gridCol w="1042259"/>
                <a:gridCol w="2395387"/>
                <a:gridCol w="1999020"/>
                <a:gridCol w="432048"/>
                <a:gridCol w="1368152"/>
                <a:gridCol w="1764259"/>
              </a:tblGrid>
              <a:tr h="4571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del Predio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La Paloma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Municipio de ubicación del HO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Municipality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Ramos Arizpe, Coah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cabezas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Heads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 154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productores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Producers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1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225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PRUEBAS REALIZADAS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/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 de Prueba /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Tb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Sacrificio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Sacrifice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 de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8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18/01/2014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21/01/2014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21/01/2014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1ª PRUEBA CAUDAL 149 ANIMALES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PCC A 21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2ª PARTE PPC  5 ANIMALES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 NEGATIVOS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 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     NEGATIVOS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   SOSPECHOSO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     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     NEGATIVOS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    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13</a:t>
                      </a:r>
                      <a:r>
                        <a:rPr lang="es-MX" sz="1200" baseline="0" dirty="0" smtClean="0"/>
                        <a:t> FEB 2014 =10 SACRIFICIOS </a:t>
                      </a:r>
                    </a:p>
                    <a:p>
                      <a:r>
                        <a:rPr lang="es-MX" sz="1200" baseline="0" dirty="0" smtClean="0"/>
                        <a:t>20 FEB 2014= 10 SACRIFICIOS</a:t>
                      </a:r>
                    </a:p>
                    <a:p>
                      <a:r>
                        <a:rPr lang="es-MX" sz="1200" baseline="0" dirty="0" smtClean="0"/>
                        <a:t>13 MAR 2014 =1 SACRIFICIO </a:t>
                      </a:r>
                      <a:endParaRPr lang="es-MX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Hp (+) 4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Bacter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M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Bovis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Hp (+) 3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Bacter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(+)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5"/>
                        <a:tabLst/>
                      </a:pP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bovis</a:t>
                      </a:r>
                      <a:endParaRPr kumimoji="0" lang="es-E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Hp (+) 1Bacter (+)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M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bovis</a:t>
                      </a:r>
                      <a:endParaRPr kumimoji="0" lang="es-E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7" name="6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8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12" name="11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10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624" y="-37924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0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85720" y="1397000"/>
          <a:ext cx="8215370" cy="481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4214842"/>
                <a:gridCol w="3714776"/>
              </a:tblGrid>
              <a:tr h="545864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FECHA DE RESTRICCION DE LA MOVILIZACION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/DATE RESTRICTION MOBILIZATION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27ENERO 2014 C.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PRECAUTORIA/21 FEB 2014 C. DEFINITIVA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864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FECHA DE INICIO DE PRUEBAS DE SEGUIMIENTO EPIDEMIOLOGICO/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START DATE TEST EPIDEMIOLOGICAL MONITORING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18 ENERO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864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NUMERO DE ANIMALES </a:t>
                      </a: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PROBADOS 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EN LA PPC/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NUMBER TESTED ON ANIMALS 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CFT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TOTAL: 149  NEG: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128 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RESPONDERS:21 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864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NUMERO DE ANIMALE PROBADOS EN LA PCC REACTORES Y SOSPECHOSOS/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NUMBER OF ANIMAL TESTED ON 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CCT 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REACTORS AND SUSPECTS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TOTAL 21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279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NUMERO DE ANIMALES ENVIADO A RASTRO Y  CUANDO HAYA EVIDENCIA DE INFECCIÓN TAMBIEN TODOS LOS REACTORES A PPC/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NUMBER OF ANIMALS AND SENT WHEN A TRACE EVIDENCE OF INFECTION ALSO ALL REACTORS A 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CFT 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21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864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RESULTADOS DE LA INSPECCION/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INSPECTION FINDINGS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11 CON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LESIONES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864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RESULTADOS HP/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RESULTS HP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11 HP COMPATIBLES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864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RESULTADOS BACTERIOLOGICOS Y TIPIFICACION/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RESULTS AND TYPING BACTERIOLOGICAL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9 BACTERIOLOGIA POSITIVO 9 TIPIFICACION </a:t>
                      </a:r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200" b="1" i="1" baseline="0" dirty="0" err="1" smtClean="0">
                          <a:solidFill>
                            <a:schemeClr val="tx1"/>
                          </a:solidFill>
                        </a:rPr>
                        <a:t>Bovis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4" name="3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5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7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0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39 Conector recto de flecha"/>
          <p:cNvCxnSpPr/>
          <p:nvPr/>
        </p:nvCxnSpPr>
        <p:spPr>
          <a:xfrm>
            <a:off x="5715008" y="3786190"/>
            <a:ext cx="357190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ombo"/>
          <p:cNvSpPr/>
          <p:nvPr/>
        </p:nvSpPr>
        <p:spPr>
          <a:xfrm>
            <a:off x="3894112" y="2770098"/>
            <a:ext cx="1820896" cy="2016224"/>
          </a:xfrm>
          <a:prstGeom prst="diamon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0588" y="2852366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LOS PIRULES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RAMOS ARIZPE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08/04/14PPC 282(-)3(+)</a:t>
            </a:r>
          </a:p>
          <a:p>
            <a:pPr algn="ctr"/>
            <a:r>
              <a:rPr lang="es-MX" sz="1000" b="1" dirty="0" smtClean="0">
                <a:solidFill>
                  <a:srgbClr val="FF0000"/>
                </a:solidFill>
              </a:rPr>
              <a:t>PCC=3(-)</a:t>
            </a:r>
            <a:endParaRPr lang="es-MX" sz="10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0588" y="3709622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 smtClean="0">
                <a:solidFill>
                  <a:schemeClr val="tx1"/>
                </a:solidFill>
              </a:rPr>
              <a:t>DERRAMADERO</a:t>
            </a:r>
          </a:p>
          <a:p>
            <a:pPr algn="ctr"/>
            <a:r>
              <a:rPr lang="es-MX" sz="1050" b="1" dirty="0" smtClean="0">
                <a:solidFill>
                  <a:schemeClr val="tx1"/>
                </a:solidFill>
              </a:rPr>
              <a:t>SALTILLO</a:t>
            </a:r>
          </a:p>
          <a:p>
            <a:pPr algn="ctr"/>
            <a:r>
              <a:rPr lang="es-MX" sz="1050" b="1" dirty="0" smtClean="0">
                <a:solidFill>
                  <a:schemeClr val="tx1"/>
                </a:solidFill>
              </a:rPr>
              <a:t>DESPOBLADO POR PRODUCTOR</a:t>
            </a:r>
            <a:endParaRPr lang="es-MX" sz="1050" dirty="0"/>
          </a:p>
        </p:txBody>
      </p:sp>
      <p:sp>
        <p:nvSpPr>
          <p:cNvPr id="5" name="4 Rectángulo"/>
          <p:cNvSpPr/>
          <p:nvPr/>
        </p:nvSpPr>
        <p:spPr>
          <a:xfrm>
            <a:off x="640588" y="4566878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AGROP. LAS PALOMAS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SABINAS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15/01/13PPC 149(-) 2(+)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28/01/14PPC 31(-)</a:t>
            </a:r>
          </a:p>
          <a:p>
            <a:pPr algn="ctr"/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3044" y="2500306"/>
            <a:ext cx="2555776" cy="3664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787508" y="2202412"/>
            <a:ext cx="122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ENTRADAS</a:t>
            </a:r>
            <a:endParaRPr lang="es-MX" b="1" dirty="0"/>
          </a:p>
        </p:txBody>
      </p:sp>
      <p:sp>
        <p:nvSpPr>
          <p:cNvPr id="8" name="7 Rectángulo"/>
          <p:cNvSpPr/>
          <p:nvPr/>
        </p:nvSpPr>
        <p:spPr>
          <a:xfrm>
            <a:off x="7131228" y="2192952"/>
            <a:ext cx="1584176" cy="807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EXPORTACIÓN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EUA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LOTE 19 HEMBRAS ENERO 2013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31228" y="3143248"/>
            <a:ext cx="1584176" cy="712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SACRIFICIO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SALTILLO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AÑO 2013 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14 BOVINOS (-)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29760" y="1643050"/>
            <a:ext cx="1642240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EJ. LA PALOMA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RAMOS ARIZPE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22/03/14PPC =140(-)1(+)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03/04/14PPC =136(-)</a:t>
            </a:r>
          </a:p>
          <a:p>
            <a:pPr algn="ctr"/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31534" y="1643050"/>
            <a:ext cx="1512168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EJ. EL SACRIFICIO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RAMOS ARIZPE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25/01/14PPC=164(-) 3(+)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PCC=3(-)</a:t>
            </a: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0026" y="5424134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LOS POTROS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JIMENEZ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13/12/13PPC=266(-)</a:t>
            </a:r>
            <a:endParaRPr lang="es-MX" sz="1000" b="1" dirty="0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>
            <a:stCxn id="3" idx="3"/>
          </p:cNvCxnSpPr>
          <p:nvPr/>
        </p:nvCxnSpPr>
        <p:spPr>
          <a:xfrm>
            <a:off x="2224764" y="3176402"/>
            <a:ext cx="1863239" cy="3240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4" idx="3"/>
          </p:cNvCxnSpPr>
          <p:nvPr/>
        </p:nvCxnSpPr>
        <p:spPr>
          <a:xfrm>
            <a:off x="2224764" y="4033658"/>
            <a:ext cx="143959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5" idx="3"/>
          </p:cNvCxnSpPr>
          <p:nvPr/>
        </p:nvCxnSpPr>
        <p:spPr>
          <a:xfrm flipV="1">
            <a:off x="2224764" y="4393834"/>
            <a:ext cx="1771172" cy="497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2" idx="3"/>
          </p:cNvCxnSpPr>
          <p:nvPr/>
        </p:nvCxnSpPr>
        <p:spPr>
          <a:xfrm flipV="1">
            <a:off x="2224202" y="4592554"/>
            <a:ext cx="2059766" cy="11556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5715008" y="2786058"/>
            <a:ext cx="1214446" cy="9989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2" idx="3"/>
          </p:cNvCxnSpPr>
          <p:nvPr/>
        </p:nvCxnSpPr>
        <p:spPr>
          <a:xfrm flipV="1">
            <a:off x="5715008" y="3643314"/>
            <a:ext cx="1214446" cy="1348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3059832" y="5072074"/>
            <a:ext cx="172648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EJ. PLAN DE GUADALUPE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RAMOS ARIZPE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24/04/14PPC=272(-)</a:t>
            </a: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879750" y="1071546"/>
            <a:ext cx="3906828" cy="5093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4107252" y="1142984"/>
            <a:ext cx="153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COLINDANTES</a:t>
            </a:r>
            <a:endParaRPr lang="es-MX" b="1" dirty="0"/>
          </a:p>
        </p:txBody>
      </p:sp>
      <p:sp>
        <p:nvSpPr>
          <p:cNvPr id="25" name="24 Rectángulo"/>
          <p:cNvSpPr/>
          <p:nvPr/>
        </p:nvSpPr>
        <p:spPr>
          <a:xfrm>
            <a:off x="4929190" y="5101756"/>
            <a:ext cx="1785950" cy="97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ORG. RCHO ANGELES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RAMOS ARIZPE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18/06/2014PPC 93(-) 4(+)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PCC=4(-)</a:t>
            </a: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85720" y="839442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No. De CASO: 567</a:t>
            </a:r>
          </a:p>
          <a:p>
            <a:r>
              <a:rPr lang="es-MX" sz="800" dirty="0" smtClean="0"/>
              <a:t>PREDIO: LA PALOMA</a:t>
            </a:r>
          </a:p>
          <a:p>
            <a:r>
              <a:rPr lang="es-MX" sz="800" dirty="0" smtClean="0"/>
              <a:t>PROP: JUAN MANUEL VILLARREAL VALDEZ</a:t>
            </a:r>
          </a:p>
          <a:p>
            <a:r>
              <a:rPr lang="es-MX" sz="800" dirty="0" smtClean="0"/>
              <a:t>ORIGEN: MR USDA</a:t>
            </a:r>
          </a:p>
          <a:p>
            <a:r>
              <a:rPr lang="es-MX" sz="800" dirty="0" smtClean="0"/>
              <a:t>ZONA USDA: A</a:t>
            </a:r>
          </a:p>
          <a:p>
            <a:r>
              <a:rPr lang="es-MX" sz="800" dirty="0" smtClean="0"/>
              <a:t>NOTIFICACION SENASICA 19/12/13</a:t>
            </a:r>
          </a:p>
          <a:p>
            <a:r>
              <a:rPr lang="es-MX" sz="800" dirty="0" smtClean="0"/>
              <a:t>CUARENTENA PREVENTIVA 07/01/14</a:t>
            </a:r>
          </a:p>
          <a:p>
            <a:r>
              <a:rPr lang="es-MX" sz="800" dirty="0" smtClean="0"/>
              <a:t>FUNCION ZOOTECNICA: CARNE</a:t>
            </a:r>
          </a:p>
          <a:p>
            <a:r>
              <a:rPr lang="es-MX" sz="800" dirty="0" smtClean="0"/>
              <a:t>CUARENTENA: DEFINITIVA 21 FEB 2014</a:t>
            </a:r>
          </a:p>
          <a:p>
            <a:r>
              <a:rPr lang="es-MX" sz="800" dirty="0" smtClean="0"/>
              <a:t>RESULTADOS: HP COMPATIBLE</a:t>
            </a:r>
          </a:p>
          <a:p>
            <a:r>
              <a:rPr lang="es-MX" sz="800" dirty="0" smtClean="0"/>
              <a:t>BACTER: AISLAMIENTO POSITIVO </a:t>
            </a:r>
            <a:r>
              <a:rPr lang="es-MX" sz="800" i="1" dirty="0" smtClean="0"/>
              <a:t>M.BOVIS</a:t>
            </a:r>
            <a:endParaRPr lang="es-MX" sz="800" i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786182" y="28572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FLUJOGRAMA</a:t>
            </a:r>
            <a:endParaRPr lang="es-MX" sz="2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000496" y="3500438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P.P. LA PALOMA R. ARIZPE</a:t>
            </a:r>
          </a:p>
          <a:p>
            <a:r>
              <a:rPr lang="es-MX" sz="1000" b="1" dirty="0" smtClean="0"/>
              <a:t>21/01/14 PPC=128(-) 21(+)</a:t>
            </a:r>
          </a:p>
          <a:p>
            <a:r>
              <a:rPr lang="es-MX" sz="1000" b="1" dirty="0" smtClean="0"/>
              <a:t>24/01/14 PCC=2(-)10(S)9(+)</a:t>
            </a:r>
          </a:p>
          <a:p>
            <a:pPr algn="ctr"/>
            <a:r>
              <a:rPr lang="es-MX" sz="1000" b="1" dirty="0" smtClean="0"/>
              <a:t>HP COMPATIBLE</a:t>
            </a:r>
          </a:p>
          <a:p>
            <a:pPr algn="ctr"/>
            <a:r>
              <a:rPr lang="es-MX" sz="1000" b="1" dirty="0" smtClean="0"/>
              <a:t>BACTER </a:t>
            </a:r>
            <a:r>
              <a:rPr lang="es-MX" sz="1000" b="1" i="1" dirty="0" err="1" smtClean="0"/>
              <a:t>M.Bovis</a:t>
            </a:r>
            <a:endParaRPr lang="es-MX" sz="1000" b="1" i="1" dirty="0" smtClean="0"/>
          </a:p>
          <a:p>
            <a:endParaRPr lang="es-MX" sz="10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929322" y="4019140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21</a:t>
            </a:r>
          </a:p>
          <a:p>
            <a:pPr algn="ctr"/>
            <a:r>
              <a:rPr lang="es-MX" sz="800" dirty="0" smtClean="0"/>
              <a:t>BOVINOS</a:t>
            </a:r>
            <a:endParaRPr lang="es-MX" sz="800" dirty="0"/>
          </a:p>
        </p:txBody>
      </p:sp>
      <p:sp>
        <p:nvSpPr>
          <p:cNvPr id="36" name="35 Elipse"/>
          <p:cNvSpPr/>
          <p:nvPr/>
        </p:nvSpPr>
        <p:spPr>
          <a:xfrm>
            <a:off x="7072330" y="4214818"/>
            <a:ext cx="1857388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CuadroTexto"/>
          <p:cNvSpPr txBox="1"/>
          <p:nvPr/>
        </p:nvSpPr>
        <p:spPr>
          <a:xfrm>
            <a:off x="7143768" y="4403719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/>
              <a:t>13/02/14=10 BOVINOS</a:t>
            </a:r>
          </a:p>
          <a:p>
            <a:pPr algn="ctr"/>
            <a:r>
              <a:rPr lang="es-MX" sz="800" b="1" dirty="0" smtClean="0"/>
              <a:t>5 (-) 5(+)=HP COMP 4 BACTER (+) 4 </a:t>
            </a:r>
            <a:r>
              <a:rPr lang="es-MX" sz="800" b="1" i="1" dirty="0" smtClean="0"/>
              <a:t>M. </a:t>
            </a:r>
            <a:r>
              <a:rPr lang="es-MX" sz="800" b="1" i="1" dirty="0" err="1" smtClean="0"/>
              <a:t>bovis</a:t>
            </a:r>
            <a:endParaRPr lang="es-MX" sz="800" b="1" i="1" dirty="0" smtClean="0"/>
          </a:p>
          <a:p>
            <a:pPr algn="ctr"/>
            <a:r>
              <a:rPr lang="es-MX" sz="800" b="1" dirty="0" smtClean="0"/>
              <a:t>20/02/14=10  BOVINOS</a:t>
            </a:r>
          </a:p>
          <a:p>
            <a:pPr algn="ctr"/>
            <a:r>
              <a:rPr lang="es-MX" sz="800" b="1" dirty="0" smtClean="0"/>
              <a:t>5(-) 5(+)=HP COMP 5 BACTER (+) </a:t>
            </a:r>
            <a:r>
              <a:rPr lang="es-MX" sz="800" b="1" i="1" dirty="0" smtClean="0"/>
              <a:t>5 M </a:t>
            </a:r>
            <a:r>
              <a:rPr lang="es-MX" sz="800" b="1" i="1" dirty="0" err="1" smtClean="0"/>
              <a:t>bovis</a:t>
            </a:r>
            <a:endParaRPr lang="es-MX" sz="800" b="1" i="1" dirty="0" smtClean="0"/>
          </a:p>
          <a:p>
            <a:pPr algn="ctr"/>
            <a:r>
              <a:rPr lang="es-MX" sz="800" b="1" dirty="0" smtClean="0"/>
              <a:t>13/03/14= 1 BOVINO</a:t>
            </a:r>
          </a:p>
          <a:p>
            <a:pPr algn="ctr"/>
            <a:r>
              <a:rPr lang="es-MX" sz="800" b="1" dirty="0" smtClean="0"/>
              <a:t>1=HP COMP BACTER (+) 1 </a:t>
            </a:r>
            <a:r>
              <a:rPr lang="es-MX" sz="800" b="1" i="1" dirty="0" smtClean="0"/>
              <a:t>M. </a:t>
            </a:r>
            <a:r>
              <a:rPr lang="es-MX" sz="800" b="1" i="1" dirty="0" err="1" smtClean="0"/>
              <a:t>bovis</a:t>
            </a:r>
            <a:endParaRPr lang="es-MX" sz="800" b="1" i="1" dirty="0"/>
          </a:p>
        </p:txBody>
      </p:sp>
      <p:sp>
        <p:nvSpPr>
          <p:cNvPr id="34" name="33 Placa"/>
          <p:cNvSpPr/>
          <p:nvPr/>
        </p:nvSpPr>
        <p:spPr>
          <a:xfrm>
            <a:off x="6072198" y="3929066"/>
            <a:ext cx="642942" cy="571504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3" name="42 Conector recto de flecha"/>
          <p:cNvCxnSpPr/>
          <p:nvPr/>
        </p:nvCxnSpPr>
        <p:spPr>
          <a:xfrm>
            <a:off x="6715140" y="4429132"/>
            <a:ext cx="214314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6929454" y="1571612"/>
            <a:ext cx="2143140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CuadroTexto"/>
          <p:cNvSpPr txBox="1"/>
          <p:nvPr/>
        </p:nvSpPr>
        <p:spPr>
          <a:xfrm>
            <a:off x="7143768" y="17144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SALIDAS</a:t>
            </a:r>
            <a:endParaRPr lang="es-MX" b="1" dirty="0"/>
          </a:p>
        </p:txBody>
      </p:sp>
      <p:grpSp>
        <p:nvGrpSpPr>
          <p:cNvPr id="38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39" name="38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41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48" name="47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50" name="49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46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4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3" name="2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4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8" name="7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6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  <p:pic>
        <p:nvPicPr>
          <p:cNvPr id="14" name="13 Imagen" descr="Logo UG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20888"/>
            <a:ext cx="2598624" cy="172255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411760" y="472514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MUCHAS GRACIAS!!!!!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PREGUNTAS ????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03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5 Grupo"/>
          <p:cNvGrpSpPr>
            <a:grpSpLocks/>
          </p:cNvGrpSpPr>
          <p:nvPr/>
        </p:nvGrpSpPr>
        <p:grpSpPr bwMode="auto">
          <a:xfrm>
            <a:off x="7092950" y="4438650"/>
            <a:ext cx="1943100" cy="2376488"/>
            <a:chOff x="35496" y="4757912"/>
            <a:chExt cx="1267273" cy="176743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7" t="1395" r="29774" b="6230"/>
            <a:stretch>
              <a:fillRect/>
            </a:stretch>
          </p:blipFill>
          <p:spPr bwMode="auto">
            <a:xfrm>
              <a:off x="35496" y="4757912"/>
              <a:ext cx="1267273" cy="176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Forma libre"/>
            <p:cNvSpPr/>
            <p:nvPr/>
          </p:nvSpPr>
          <p:spPr>
            <a:xfrm>
              <a:off x="121431" y="5049533"/>
              <a:ext cx="178081" cy="1314062"/>
            </a:xfrm>
            <a:custGeom>
              <a:avLst/>
              <a:gdLst>
                <a:gd name="connsiteX0" fmla="*/ 147325 w 178009"/>
                <a:gd name="connsiteY0" fmla="*/ 0 h 1313636"/>
                <a:gd name="connsiteX1" fmla="*/ 138119 w 178009"/>
                <a:gd name="connsiteY1" fmla="*/ 15342 h 1313636"/>
                <a:gd name="connsiteX2" fmla="*/ 135051 w 178009"/>
                <a:gd name="connsiteY2" fmla="*/ 24547 h 1313636"/>
                <a:gd name="connsiteX3" fmla="*/ 128914 w 178009"/>
                <a:gd name="connsiteY3" fmla="*/ 55232 h 1313636"/>
                <a:gd name="connsiteX4" fmla="*/ 119709 w 178009"/>
                <a:gd name="connsiteY4" fmla="*/ 85916 h 1313636"/>
                <a:gd name="connsiteX5" fmla="*/ 110503 w 178009"/>
                <a:gd name="connsiteY5" fmla="*/ 88985 h 1313636"/>
                <a:gd name="connsiteX6" fmla="*/ 104366 w 178009"/>
                <a:gd name="connsiteY6" fmla="*/ 98190 h 1313636"/>
                <a:gd name="connsiteX7" fmla="*/ 95161 w 178009"/>
                <a:gd name="connsiteY7" fmla="*/ 101259 h 1313636"/>
                <a:gd name="connsiteX8" fmla="*/ 73682 w 178009"/>
                <a:gd name="connsiteY8" fmla="*/ 107396 h 1313636"/>
                <a:gd name="connsiteX9" fmla="*/ 67545 w 178009"/>
                <a:gd name="connsiteY9" fmla="*/ 116601 h 1313636"/>
                <a:gd name="connsiteX10" fmla="*/ 64476 w 178009"/>
                <a:gd name="connsiteY10" fmla="*/ 125806 h 1313636"/>
                <a:gd name="connsiteX11" fmla="*/ 58339 w 178009"/>
                <a:gd name="connsiteY11" fmla="*/ 156491 h 1313636"/>
                <a:gd name="connsiteX12" fmla="*/ 49134 w 178009"/>
                <a:gd name="connsiteY12" fmla="*/ 190244 h 1313636"/>
                <a:gd name="connsiteX13" fmla="*/ 42997 w 178009"/>
                <a:gd name="connsiteY13" fmla="*/ 199449 h 1313636"/>
                <a:gd name="connsiteX14" fmla="*/ 39929 w 178009"/>
                <a:gd name="connsiteY14" fmla="*/ 211723 h 1313636"/>
                <a:gd name="connsiteX15" fmla="*/ 30723 w 178009"/>
                <a:gd name="connsiteY15" fmla="*/ 230134 h 1313636"/>
                <a:gd name="connsiteX16" fmla="*/ 27655 w 178009"/>
                <a:gd name="connsiteY16" fmla="*/ 242408 h 1313636"/>
                <a:gd name="connsiteX17" fmla="*/ 21518 w 178009"/>
                <a:gd name="connsiteY17" fmla="*/ 260818 h 1313636"/>
                <a:gd name="connsiteX18" fmla="*/ 9244 w 178009"/>
                <a:gd name="connsiteY18" fmla="*/ 297640 h 1313636"/>
                <a:gd name="connsiteX19" fmla="*/ 6176 w 178009"/>
                <a:gd name="connsiteY19" fmla="*/ 312982 h 1313636"/>
                <a:gd name="connsiteX20" fmla="*/ 3107 w 178009"/>
                <a:gd name="connsiteY20" fmla="*/ 322188 h 1313636"/>
                <a:gd name="connsiteX21" fmla="*/ 6176 w 178009"/>
                <a:gd name="connsiteY21" fmla="*/ 359009 h 1313636"/>
                <a:gd name="connsiteX22" fmla="*/ 12313 w 178009"/>
                <a:gd name="connsiteY22" fmla="*/ 377420 h 1313636"/>
                <a:gd name="connsiteX23" fmla="*/ 15381 w 178009"/>
                <a:gd name="connsiteY23" fmla="*/ 386625 h 1313636"/>
                <a:gd name="connsiteX24" fmla="*/ 12313 w 178009"/>
                <a:gd name="connsiteY24" fmla="*/ 487884 h 1313636"/>
                <a:gd name="connsiteX25" fmla="*/ 9244 w 178009"/>
                <a:gd name="connsiteY25" fmla="*/ 506295 h 1313636"/>
                <a:gd name="connsiteX26" fmla="*/ 3107 w 178009"/>
                <a:gd name="connsiteY26" fmla="*/ 515500 h 1313636"/>
                <a:gd name="connsiteX27" fmla="*/ 3107 w 178009"/>
                <a:gd name="connsiteY27" fmla="*/ 589143 h 1313636"/>
                <a:gd name="connsiteX28" fmla="*/ 6176 w 178009"/>
                <a:gd name="connsiteY28" fmla="*/ 598349 h 1313636"/>
                <a:gd name="connsiteX29" fmla="*/ 9244 w 178009"/>
                <a:gd name="connsiteY29" fmla="*/ 622896 h 1313636"/>
                <a:gd name="connsiteX30" fmla="*/ 12313 w 178009"/>
                <a:gd name="connsiteY30" fmla="*/ 632102 h 1313636"/>
                <a:gd name="connsiteX31" fmla="*/ 18450 w 178009"/>
                <a:gd name="connsiteY31" fmla="*/ 662786 h 1313636"/>
                <a:gd name="connsiteX32" fmla="*/ 21518 w 178009"/>
                <a:gd name="connsiteY32" fmla="*/ 671992 h 1313636"/>
                <a:gd name="connsiteX33" fmla="*/ 33792 w 178009"/>
                <a:gd name="connsiteY33" fmla="*/ 690402 h 1313636"/>
                <a:gd name="connsiteX34" fmla="*/ 42997 w 178009"/>
                <a:gd name="connsiteY34" fmla="*/ 708813 h 1313636"/>
                <a:gd name="connsiteX35" fmla="*/ 52203 w 178009"/>
                <a:gd name="connsiteY35" fmla="*/ 727224 h 1313636"/>
                <a:gd name="connsiteX36" fmla="*/ 61408 w 178009"/>
                <a:gd name="connsiteY36" fmla="*/ 730292 h 1313636"/>
                <a:gd name="connsiteX37" fmla="*/ 67545 w 178009"/>
                <a:gd name="connsiteY37" fmla="*/ 739498 h 1313636"/>
                <a:gd name="connsiteX38" fmla="*/ 104366 w 178009"/>
                <a:gd name="connsiteY38" fmla="*/ 757908 h 1313636"/>
                <a:gd name="connsiteX39" fmla="*/ 122777 w 178009"/>
                <a:gd name="connsiteY39" fmla="*/ 776319 h 1313636"/>
                <a:gd name="connsiteX40" fmla="*/ 125845 w 178009"/>
                <a:gd name="connsiteY40" fmla="*/ 785524 h 1313636"/>
                <a:gd name="connsiteX41" fmla="*/ 135051 w 178009"/>
                <a:gd name="connsiteY41" fmla="*/ 791661 h 1313636"/>
                <a:gd name="connsiteX42" fmla="*/ 144256 w 178009"/>
                <a:gd name="connsiteY42" fmla="*/ 800867 h 1313636"/>
                <a:gd name="connsiteX43" fmla="*/ 153462 w 178009"/>
                <a:gd name="connsiteY43" fmla="*/ 819277 h 1313636"/>
                <a:gd name="connsiteX44" fmla="*/ 159598 w 178009"/>
                <a:gd name="connsiteY44" fmla="*/ 828483 h 1313636"/>
                <a:gd name="connsiteX45" fmla="*/ 156530 w 178009"/>
                <a:gd name="connsiteY45" fmla="*/ 874510 h 1313636"/>
                <a:gd name="connsiteX46" fmla="*/ 141188 w 178009"/>
                <a:gd name="connsiteY46" fmla="*/ 892920 h 1313636"/>
                <a:gd name="connsiteX47" fmla="*/ 125845 w 178009"/>
                <a:gd name="connsiteY47" fmla="*/ 911331 h 1313636"/>
                <a:gd name="connsiteX48" fmla="*/ 122777 w 178009"/>
                <a:gd name="connsiteY48" fmla="*/ 920537 h 1313636"/>
                <a:gd name="connsiteX49" fmla="*/ 128914 w 178009"/>
                <a:gd name="connsiteY49" fmla="*/ 966563 h 1313636"/>
                <a:gd name="connsiteX50" fmla="*/ 131982 w 178009"/>
                <a:gd name="connsiteY50" fmla="*/ 984974 h 1313636"/>
                <a:gd name="connsiteX51" fmla="*/ 125845 w 178009"/>
                <a:gd name="connsiteY51" fmla="*/ 1073959 h 1313636"/>
                <a:gd name="connsiteX52" fmla="*/ 119709 w 178009"/>
                <a:gd name="connsiteY52" fmla="*/ 1107712 h 1313636"/>
                <a:gd name="connsiteX53" fmla="*/ 113572 w 178009"/>
                <a:gd name="connsiteY53" fmla="*/ 1126123 h 1313636"/>
                <a:gd name="connsiteX54" fmla="*/ 104366 w 178009"/>
                <a:gd name="connsiteY54" fmla="*/ 1147602 h 1313636"/>
                <a:gd name="connsiteX55" fmla="*/ 98229 w 178009"/>
                <a:gd name="connsiteY55" fmla="*/ 1156808 h 1313636"/>
                <a:gd name="connsiteX56" fmla="*/ 104366 w 178009"/>
                <a:gd name="connsiteY56" fmla="*/ 1187492 h 1313636"/>
                <a:gd name="connsiteX57" fmla="*/ 116640 w 178009"/>
                <a:gd name="connsiteY57" fmla="*/ 1215108 h 1313636"/>
                <a:gd name="connsiteX58" fmla="*/ 125845 w 178009"/>
                <a:gd name="connsiteY58" fmla="*/ 1221245 h 1313636"/>
                <a:gd name="connsiteX59" fmla="*/ 135051 w 178009"/>
                <a:gd name="connsiteY59" fmla="*/ 1236588 h 1313636"/>
                <a:gd name="connsiteX60" fmla="*/ 138119 w 178009"/>
                <a:gd name="connsiteY60" fmla="*/ 1245793 h 1313636"/>
                <a:gd name="connsiteX61" fmla="*/ 150393 w 178009"/>
                <a:gd name="connsiteY61" fmla="*/ 1273409 h 1313636"/>
                <a:gd name="connsiteX62" fmla="*/ 156530 w 178009"/>
                <a:gd name="connsiteY62" fmla="*/ 1297957 h 1313636"/>
                <a:gd name="connsiteX63" fmla="*/ 171872 w 178009"/>
                <a:gd name="connsiteY63" fmla="*/ 1313299 h 1313636"/>
                <a:gd name="connsiteX64" fmla="*/ 178009 w 178009"/>
                <a:gd name="connsiteY64" fmla="*/ 1313299 h 1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8009" h="1313636">
                  <a:moveTo>
                    <a:pt x="147325" y="0"/>
                  </a:moveTo>
                  <a:cubicBezTo>
                    <a:pt x="144256" y="5114"/>
                    <a:pt x="140786" y="10008"/>
                    <a:pt x="138119" y="15342"/>
                  </a:cubicBezTo>
                  <a:cubicBezTo>
                    <a:pt x="136673" y="18235"/>
                    <a:pt x="135940" y="21437"/>
                    <a:pt x="135051" y="24547"/>
                  </a:cubicBezTo>
                  <a:cubicBezTo>
                    <a:pt x="130296" y="41190"/>
                    <a:pt x="132936" y="35120"/>
                    <a:pt x="128914" y="55232"/>
                  </a:cubicBezTo>
                  <a:cubicBezTo>
                    <a:pt x="126597" y="66818"/>
                    <a:pt x="123619" y="74186"/>
                    <a:pt x="119709" y="85916"/>
                  </a:cubicBezTo>
                  <a:cubicBezTo>
                    <a:pt x="118686" y="88985"/>
                    <a:pt x="113572" y="87962"/>
                    <a:pt x="110503" y="88985"/>
                  </a:cubicBezTo>
                  <a:cubicBezTo>
                    <a:pt x="108457" y="92053"/>
                    <a:pt x="107246" y="95886"/>
                    <a:pt x="104366" y="98190"/>
                  </a:cubicBezTo>
                  <a:cubicBezTo>
                    <a:pt x="101840" y="100211"/>
                    <a:pt x="98271" y="100370"/>
                    <a:pt x="95161" y="101259"/>
                  </a:cubicBezTo>
                  <a:cubicBezTo>
                    <a:pt x="68191" y="108965"/>
                    <a:pt x="95752" y="100038"/>
                    <a:pt x="73682" y="107396"/>
                  </a:cubicBezTo>
                  <a:cubicBezTo>
                    <a:pt x="71636" y="110464"/>
                    <a:pt x="69194" y="113303"/>
                    <a:pt x="67545" y="116601"/>
                  </a:cubicBezTo>
                  <a:cubicBezTo>
                    <a:pt x="66098" y="119494"/>
                    <a:pt x="65365" y="122696"/>
                    <a:pt x="64476" y="125806"/>
                  </a:cubicBezTo>
                  <a:cubicBezTo>
                    <a:pt x="60409" y="140041"/>
                    <a:pt x="61350" y="139932"/>
                    <a:pt x="58339" y="156491"/>
                  </a:cubicBezTo>
                  <a:cubicBezTo>
                    <a:pt x="54869" y="175578"/>
                    <a:pt x="55846" y="170108"/>
                    <a:pt x="49134" y="190244"/>
                  </a:cubicBezTo>
                  <a:cubicBezTo>
                    <a:pt x="47968" y="193742"/>
                    <a:pt x="45043" y="196381"/>
                    <a:pt x="42997" y="199449"/>
                  </a:cubicBezTo>
                  <a:cubicBezTo>
                    <a:pt x="41974" y="203540"/>
                    <a:pt x="41590" y="207847"/>
                    <a:pt x="39929" y="211723"/>
                  </a:cubicBezTo>
                  <a:cubicBezTo>
                    <a:pt x="28402" y="238619"/>
                    <a:pt x="38112" y="204272"/>
                    <a:pt x="30723" y="230134"/>
                  </a:cubicBezTo>
                  <a:cubicBezTo>
                    <a:pt x="29564" y="234189"/>
                    <a:pt x="28867" y="238369"/>
                    <a:pt x="27655" y="242408"/>
                  </a:cubicBezTo>
                  <a:cubicBezTo>
                    <a:pt x="25796" y="248604"/>
                    <a:pt x="23564" y="254681"/>
                    <a:pt x="21518" y="260818"/>
                  </a:cubicBezTo>
                  <a:lnTo>
                    <a:pt x="9244" y="297640"/>
                  </a:lnTo>
                  <a:cubicBezTo>
                    <a:pt x="7594" y="302588"/>
                    <a:pt x="7441" y="307922"/>
                    <a:pt x="6176" y="312982"/>
                  </a:cubicBezTo>
                  <a:cubicBezTo>
                    <a:pt x="5391" y="316120"/>
                    <a:pt x="4130" y="319119"/>
                    <a:pt x="3107" y="322188"/>
                  </a:cubicBezTo>
                  <a:cubicBezTo>
                    <a:pt x="4130" y="334462"/>
                    <a:pt x="4151" y="346860"/>
                    <a:pt x="6176" y="359009"/>
                  </a:cubicBezTo>
                  <a:cubicBezTo>
                    <a:pt x="7240" y="365390"/>
                    <a:pt x="10267" y="371283"/>
                    <a:pt x="12313" y="377420"/>
                  </a:cubicBezTo>
                  <a:lnTo>
                    <a:pt x="15381" y="386625"/>
                  </a:lnTo>
                  <a:cubicBezTo>
                    <a:pt x="14358" y="420378"/>
                    <a:pt x="14042" y="454160"/>
                    <a:pt x="12313" y="487884"/>
                  </a:cubicBezTo>
                  <a:cubicBezTo>
                    <a:pt x="11994" y="494098"/>
                    <a:pt x="11212" y="500393"/>
                    <a:pt x="9244" y="506295"/>
                  </a:cubicBezTo>
                  <a:cubicBezTo>
                    <a:pt x="8078" y="509793"/>
                    <a:pt x="5153" y="512432"/>
                    <a:pt x="3107" y="515500"/>
                  </a:cubicBezTo>
                  <a:cubicBezTo>
                    <a:pt x="-39" y="553262"/>
                    <a:pt x="-1928" y="551381"/>
                    <a:pt x="3107" y="589143"/>
                  </a:cubicBezTo>
                  <a:cubicBezTo>
                    <a:pt x="3535" y="592349"/>
                    <a:pt x="5153" y="595280"/>
                    <a:pt x="6176" y="598349"/>
                  </a:cubicBezTo>
                  <a:cubicBezTo>
                    <a:pt x="7199" y="606531"/>
                    <a:pt x="7769" y="614783"/>
                    <a:pt x="9244" y="622896"/>
                  </a:cubicBezTo>
                  <a:cubicBezTo>
                    <a:pt x="9823" y="626079"/>
                    <a:pt x="11611" y="628944"/>
                    <a:pt x="12313" y="632102"/>
                  </a:cubicBezTo>
                  <a:cubicBezTo>
                    <a:pt x="18347" y="659256"/>
                    <a:pt x="12331" y="641369"/>
                    <a:pt x="18450" y="662786"/>
                  </a:cubicBezTo>
                  <a:cubicBezTo>
                    <a:pt x="19339" y="665896"/>
                    <a:pt x="19947" y="669164"/>
                    <a:pt x="21518" y="671992"/>
                  </a:cubicBezTo>
                  <a:cubicBezTo>
                    <a:pt x="25100" y="678439"/>
                    <a:pt x="33792" y="690402"/>
                    <a:pt x="33792" y="690402"/>
                  </a:cubicBezTo>
                  <a:cubicBezTo>
                    <a:pt x="41500" y="713532"/>
                    <a:pt x="31105" y="685031"/>
                    <a:pt x="42997" y="708813"/>
                  </a:cubicBezTo>
                  <a:cubicBezTo>
                    <a:pt x="46703" y="716224"/>
                    <a:pt x="44876" y="721362"/>
                    <a:pt x="52203" y="727224"/>
                  </a:cubicBezTo>
                  <a:cubicBezTo>
                    <a:pt x="54729" y="729244"/>
                    <a:pt x="58340" y="729269"/>
                    <a:pt x="61408" y="730292"/>
                  </a:cubicBezTo>
                  <a:cubicBezTo>
                    <a:pt x="63454" y="733361"/>
                    <a:pt x="64418" y="737543"/>
                    <a:pt x="67545" y="739498"/>
                  </a:cubicBezTo>
                  <a:cubicBezTo>
                    <a:pt x="94165" y="756136"/>
                    <a:pt x="79192" y="732734"/>
                    <a:pt x="104366" y="757908"/>
                  </a:cubicBezTo>
                  <a:lnTo>
                    <a:pt x="122777" y="776319"/>
                  </a:lnTo>
                  <a:cubicBezTo>
                    <a:pt x="123800" y="779387"/>
                    <a:pt x="123825" y="782998"/>
                    <a:pt x="125845" y="785524"/>
                  </a:cubicBezTo>
                  <a:cubicBezTo>
                    <a:pt x="128149" y="788404"/>
                    <a:pt x="132218" y="789300"/>
                    <a:pt x="135051" y="791661"/>
                  </a:cubicBezTo>
                  <a:cubicBezTo>
                    <a:pt x="138385" y="794439"/>
                    <a:pt x="141478" y="797533"/>
                    <a:pt x="144256" y="800867"/>
                  </a:cubicBezTo>
                  <a:cubicBezTo>
                    <a:pt x="155246" y="814055"/>
                    <a:pt x="146544" y="805441"/>
                    <a:pt x="153462" y="819277"/>
                  </a:cubicBezTo>
                  <a:cubicBezTo>
                    <a:pt x="155111" y="822576"/>
                    <a:pt x="157553" y="825414"/>
                    <a:pt x="159598" y="828483"/>
                  </a:cubicBezTo>
                  <a:cubicBezTo>
                    <a:pt x="158575" y="843825"/>
                    <a:pt x="159058" y="859343"/>
                    <a:pt x="156530" y="874510"/>
                  </a:cubicBezTo>
                  <a:cubicBezTo>
                    <a:pt x="155578" y="880223"/>
                    <a:pt x="144067" y="889465"/>
                    <a:pt x="141188" y="892920"/>
                  </a:cubicBezTo>
                  <a:cubicBezTo>
                    <a:pt x="119836" y="918544"/>
                    <a:pt x="152730" y="884449"/>
                    <a:pt x="125845" y="911331"/>
                  </a:cubicBezTo>
                  <a:cubicBezTo>
                    <a:pt x="124822" y="914400"/>
                    <a:pt x="122777" y="917302"/>
                    <a:pt x="122777" y="920537"/>
                  </a:cubicBezTo>
                  <a:cubicBezTo>
                    <a:pt x="122777" y="950574"/>
                    <a:pt x="122826" y="948302"/>
                    <a:pt x="128914" y="966563"/>
                  </a:cubicBezTo>
                  <a:cubicBezTo>
                    <a:pt x="129937" y="972700"/>
                    <a:pt x="131982" y="978752"/>
                    <a:pt x="131982" y="984974"/>
                  </a:cubicBezTo>
                  <a:cubicBezTo>
                    <a:pt x="131982" y="1064374"/>
                    <a:pt x="133036" y="1034409"/>
                    <a:pt x="125845" y="1073959"/>
                  </a:cubicBezTo>
                  <a:cubicBezTo>
                    <a:pt x="124569" y="1080977"/>
                    <a:pt x="121776" y="1100132"/>
                    <a:pt x="119709" y="1107712"/>
                  </a:cubicBezTo>
                  <a:cubicBezTo>
                    <a:pt x="118007" y="1113953"/>
                    <a:pt x="115618" y="1119986"/>
                    <a:pt x="113572" y="1126123"/>
                  </a:cubicBezTo>
                  <a:cubicBezTo>
                    <a:pt x="110130" y="1136447"/>
                    <a:pt x="110430" y="1136989"/>
                    <a:pt x="104366" y="1147602"/>
                  </a:cubicBezTo>
                  <a:cubicBezTo>
                    <a:pt x="102536" y="1150804"/>
                    <a:pt x="100275" y="1153739"/>
                    <a:pt x="98229" y="1156808"/>
                  </a:cubicBezTo>
                  <a:cubicBezTo>
                    <a:pt x="100301" y="1169240"/>
                    <a:pt x="100935" y="1176055"/>
                    <a:pt x="104366" y="1187492"/>
                  </a:cubicBezTo>
                  <a:cubicBezTo>
                    <a:pt x="106970" y="1196174"/>
                    <a:pt x="109593" y="1208061"/>
                    <a:pt x="116640" y="1215108"/>
                  </a:cubicBezTo>
                  <a:cubicBezTo>
                    <a:pt x="119248" y="1217716"/>
                    <a:pt x="122777" y="1219199"/>
                    <a:pt x="125845" y="1221245"/>
                  </a:cubicBezTo>
                  <a:cubicBezTo>
                    <a:pt x="128914" y="1226359"/>
                    <a:pt x="132384" y="1231253"/>
                    <a:pt x="135051" y="1236588"/>
                  </a:cubicBezTo>
                  <a:cubicBezTo>
                    <a:pt x="136497" y="1239481"/>
                    <a:pt x="136673" y="1242900"/>
                    <a:pt x="138119" y="1245793"/>
                  </a:cubicBezTo>
                  <a:cubicBezTo>
                    <a:pt x="152708" y="1274971"/>
                    <a:pt x="134558" y="1225905"/>
                    <a:pt x="150393" y="1273409"/>
                  </a:cubicBezTo>
                  <a:cubicBezTo>
                    <a:pt x="153890" y="1283901"/>
                    <a:pt x="151941" y="1288778"/>
                    <a:pt x="156530" y="1297957"/>
                  </a:cubicBezTo>
                  <a:cubicBezTo>
                    <a:pt x="160109" y="1305116"/>
                    <a:pt x="164202" y="1310231"/>
                    <a:pt x="171872" y="1313299"/>
                  </a:cubicBezTo>
                  <a:cubicBezTo>
                    <a:pt x="173771" y="1314059"/>
                    <a:pt x="175963" y="1313299"/>
                    <a:pt x="178009" y="1313299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5" name="4 Forma libre"/>
            <p:cNvSpPr/>
            <p:nvPr/>
          </p:nvSpPr>
          <p:spPr>
            <a:xfrm>
              <a:off x="287087" y="5445050"/>
              <a:ext cx="975303" cy="1047236"/>
            </a:xfrm>
            <a:custGeom>
              <a:avLst/>
              <a:gdLst>
                <a:gd name="connsiteX0" fmla="*/ 0 w 975770"/>
                <a:gd name="connsiteY0" fmla="*/ 923605 h 1046545"/>
                <a:gd name="connsiteX1" fmla="*/ 15343 w 975770"/>
                <a:gd name="connsiteY1" fmla="*/ 935879 h 1046545"/>
                <a:gd name="connsiteX2" fmla="*/ 24548 w 975770"/>
                <a:gd name="connsiteY2" fmla="*/ 942016 h 1046545"/>
                <a:gd name="connsiteX3" fmla="*/ 33753 w 975770"/>
                <a:gd name="connsiteY3" fmla="*/ 951221 h 1046545"/>
                <a:gd name="connsiteX4" fmla="*/ 55233 w 975770"/>
                <a:gd name="connsiteY4" fmla="*/ 957358 h 1046545"/>
                <a:gd name="connsiteX5" fmla="*/ 73643 w 975770"/>
                <a:gd name="connsiteY5" fmla="*/ 963495 h 1046545"/>
                <a:gd name="connsiteX6" fmla="*/ 82849 w 975770"/>
                <a:gd name="connsiteY6" fmla="*/ 966563 h 1046545"/>
                <a:gd name="connsiteX7" fmla="*/ 113533 w 975770"/>
                <a:gd name="connsiteY7" fmla="*/ 963495 h 1046545"/>
                <a:gd name="connsiteX8" fmla="*/ 119670 w 975770"/>
                <a:gd name="connsiteY8" fmla="*/ 945084 h 1046545"/>
                <a:gd name="connsiteX9" fmla="*/ 128876 w 975770"/>
                <a:gd name="connsiteY9" fmla="*/ 917468 h 1046545"/>
                <a:gd name="connsiteX10" fmla="*/ 141149 w 975770"/>
                <a:gd name="connsiteY10" fmla="*/ 911331 h 1046545"/>
                <a:gd name="connsiteX11" fmla="*/ 156492 w 975770"/>
                <a:gd name="connsiteY11" fmla="*/ 914400 h 1046545"/>
                <a:gd name="connsiteX12" fmla="*/ 165697 w 975770"/>
                <a:gd name="connsiteY12" fmla="*/ 917468 h 1046545"/>
                <a:gd name="connsiteX13" fmla="*/ 168766 w 975770"/>
                <a:gd name="connsiteY13" fmla="*/ 908263 h 1046545"/>
                <a:gd name="connsiteX14" fmla="*/ 171834 w 975770"/>
                <a:gd name="connsiteY14" fmla="*/ 892920 h 1046545"/>
                <a:gd name="connsiteX15" fmla="*/ 181039 w 975770"/>
                <a:gd name="connsiteY15" fmla="*/ 889852 h 1046545"/>
                <a:gd name="connsiteX16" fmla="*/ 217861 w 975770"/>
                <a:gd name="connsiteY16" fmla="*/ 886783 h 1046545"/>
                <a:gd name="connsiteX17" fmla="*/ 245477 w 975770"/>
                <a:gd name="connsiteY17" fmla="*/ 874510 h 1046545"/>
                <a:gd name="connsiteX18" fmla="*/ 254682 w 975770"/>
                <a:gd name="connsiteY18" fmla="*/ 871441 h 1046545"/>
                <a:gd name="connsiteX19" fmla="*/ 328325 w 975770"/>
                <a:gd name="connsiteY19" fmla="*/ 874510 h 1046545"/>
                <a:gd name="connsiteX20" fmla="*/ 346736 w 975770"/>
                <a:gd name="connsiteY20" fmla="*/ 880646 h 1046545"/>
                <a:gd name="connsiteX21" fmla="*/ 365147 w 975770"/>
                <a:gd name="connsiteY21" fmla="*/ 886783 h 1046545"/>
                <a:gd name="connsiteX22" fmla="*/ 377421 w 975770"/>
                <a:gd name="connsiteY22" fmla="*/ 889852 h 1046545"/>
                <a:gd name="connsiteX23" fmla="*/ 405037 w 975770"/>
                <a:gd name="connsiteY23" fmla="*/ 911331 h 1046545"/>
                <a:gd name="connsiteX24" fmla="*/ 411174 w 975770"/>
                <a:gd name="connsiteY24" fmla="*/ 920536 h 1046545"/>
                <a:gd name="connsiteX25" fmla="*/ 429584 w 975770"/>
                <a:gd name="connsiteY25" fmla="*/ 932810 h 1046545"/>
                <a:gd name="connsiteX26" fmla="*/ 438790 w 975770"/>
                <a:gd name="connsiteY26" fmla="*/ 942016 h 1046545"/>
                <a:gd name="connsiteX27" fmla="*/ 457200 w 975770"/>
                <a:gd name="connsiteY27" fmla="*/ 954289 h 1046545"/>
                <a:gd name="connsiteX28" fmla="*/ 466406 w 975770"/>
                <a:gd name="connsiteY28" fmla="*/ 960426 h 1046545"/>
                <a:gd name="connsiteX29" fmla="*/ 475611 w 975770"/>
                <a:gd name="connsiteY29" fmla="*/ 963495 h 1046545"/>
                <a:gd name="connsiteX30" fmla="*/ 552323 w 975770"/>
                <a:gd name="connsiteY30" fmla="*/ 972700 h 1046545"/>
                <a:gd name="connsiteX31" fmla="*/ 579939 w 975770"/>
                <a:gd name="connsiteY31" fmla="*/ 984974 h 1046545"/>
                <a:gd name="connsiteX32" fmla="*/ 586076 w 975770"/>
                <a:gd name="connsiteY32" fmla="*/ 994179 h 1046545"/>
                <a:gd name="connsiteX33" fmla="*/ 604486 w 975770"/>
                <a:gd name="connsiteY33" fmla="*/ 1006453 h 1046545"/>
                <a:gd name="connsiteX34" fmla="*/ 613692 w 975770"/>
                <a:gd name="connsiteY34" fmla="*/ 1024864 h 1046545"/>
                <a:gd name="connsiteX35" fmla="*/ 622897 w 975770"/>
                <a:gd name="connsiteY35" fmla="*/ 1027932 h 1046545"/>
                <a:gd name="connsiteX36" fmla="*/ 635171 w 975770"/>
                <a:gd name="connsiteY36" fmla="*/ 1034069 h 1046545"/>
                <a:gd name="connsiteX37" fmla="*/ 659719 w 975770"/>
                <a:gd name="connsiteY37" fmla="*/ 1040206 h 1046545"/>
                <a:gd name="connsiteX38" fmla="*/ 668924 w 975770"/>
                <a:gd name="connsiteY38" fmla="*/ 1043275 h 1046545"/>
                <a:gd name="connsiteX39" fmla="*/ 687335 w 975770"/>
                <a:gd name="connsiteY39" fmla="*/ 1046343 h 1046545"/>
                <a:gd name="connsiteX40" fmla="*/ 727225 w 975770"/>
                <a:gd name="connsiteY40" fmla="*/ 1043275 h 1046545"/>
                <a:gd name="connsiteX41" fmla="*/ 733361 w 975770"/>
                <a:gd name="connsiteY41" fmla="*/ 1024864 h 1046545"/>
                <a:gd name="connsiteX42" fmla="*/ 727225 w 975770"/>
                <a:gd name="connsiteY42" fmla="*/ 1003385 h 1046545"/>
                <a:gd name="connsiteX43" fmla="*/ 718019 w 975770"/>
                <a:gd name="connsiteY43" fmla="*/ 997248 h 1046545"/>
                <a:gd name="connsiteX44" fmla="*/ 714951 w 975770"/>
                <a:gd name="connsiteY44" fmla="*/ 988042 h 1046545"/>
                <a:gd name="connsiteX45" fmla="*/ 702677 w 975770"/>
                <a:gd name="connsiteY45" fmla="*/ 969632 h 1046545"/>
                <a:gd name="connsiteX46" fmla="*/ 705745 w 975770"/>
                <a:gd name="connsiteY46" fmla="*/ 948153 h 1046545"/>
                <a:gd name="connsiteX47" fmla="*/ 718019 w 975770"/>
                <a:gd name="connsiteY47" fmla="*/ 929742 h 1046545"/>
                <a:gd name="connsiteX48" fmla="*/ 714951 w 975770"/>
                <a:gd name="connsiteY48" fmla="*/ 920536 h 1046545"/>
                <a:gd name="connsiteX49" fmla="*/ 708814 w 975770"/>
                <a:gd name="connsiteY49" fmla="*/ 911331 h 1046545"/>
                <a:gd name="connsiteX50" fmla="*/ 705745 w 975770"/>
                <a:gd name="connsiteY50" fmla="*/ 899057 h 1046545"/>
                <a:gd name="connsiteX51" fmla="*/ 702677 w 975770"/>
                <a:gd name="connsiteY51" fmla="*/ 889852 h 1046545"/>
                <a:gd name="connsiteX52" fmla="*/ 705745 w 975770"/>
                <a:gd name="connsiteY52" fmla="*/ 849962 h 1046545"/>
                <a:gd name="connsiteX53" fmla="*/ 711882 w 975770"/>
                <a:gd name="connsiteY53" fmla="*/ 840757 h 1046545"/>
                <a:gd name="connsiteX54" fmla="*/ 736430 w 975770"/>
                <a:gd name="connsiteY54" fmla="*/ 834620 h 1046545"/>
                <a:gd name="connsiteX55" fmla="*/ 754841 w 975770"/>
                <a:gd name="connsiteY55" fmla="*/ 828483 h 1046545"/>
                <a:gd name="connsiteX56" fmla="*/ 846894 w 975770"/>
                <a:gd name="connsiteY56" fmla="*/ 831551 h 1046545"/>
                <a:gd name="connsiteX57" fmla="*/ 849963 w 975770"/>
                <a:gd name="connsiteY57" fmla="*/ 813140 h 1046545"/>
                <a:gd name="connsiteX58" fmla="*/ 831552 w 975770"/>
                <a:gd name="connsiteY58" fmla="*/ 807004 h 1046545"/>
                <a:gd name="connsiteX59" fmla="*/ 810073 w 975770"/>
                <a:gd name="connsiteY59" fmla="*/ 800867 h 1046545"/>
                <a:gd name="connsiteX60" fmla="*/ 803936 w 975770"/>
                <a:gd name="connsiteY60" fmla="*/ 791661 h 1046545"/>
                <a:gd name="connsiteX61" fmla="*/ 797799 w 975770"/>
                <a:gd name="connsiteY61" fmla="*/ 773251 h 1046545"/>
                <a:gd name="connsiteX62" fmla="*/ 779388 w 975770"/>
                <a:gd name="connsiteY62" fmla="*/ 767114 h 1046545"/>
                <a:gd name="connsiteX63" fmla="*/ 770183 w 975770"/>
                <a:gd name="connsiteY63" fmla="*/ 748703 h 1046545"/>
                <a:gd name="connsiteX64" fmla="*/ 754841 w 975770"/>
                <a:gd name="connsiteY64" fmla="*/ 721087 h 1046545"/>
                <a:gd name="connsiteX65" fmla="*/ 742567 w 975770"/>
                <a:gd name="connsiteY65" fmla="*/ 718018 h 1046545"/>
                <a:gd name="connsiteX66" fmla="*/ 724156 w 975770"/>
                <a:gd name="connsiteY66" fmla="*/ 711881 h 1046545"/>
                <a:gd name="connsiteX67" fmla="*/ 718019 w 975770"/>
                <a:gd name="connsiteY67" fmla="*/ 702676 h 1046545"/>
                <a:gd name="connsiteX68" fmla="*/ 705745 w 975770"/>
                <a:gd name="connsiteY68" fmla="*/ 675060 h 1046545"/>
                <a:gd name="connsiteX69" fmla="*/ 702677 w 975770"/>
                <a:gd name="connsiteY69" fmla="*/ 665855 h 1046545"/>
                <a:gd name="connsiteX70" fmla="*/ 693472 w 975770"/>
                <a:gd name="connsiteY70" fmla="*/ 659718 h 1046545"/>
                <a:gd name="connsiteX71" fmla="*/ 696540 w 975770"/>
                <a:gd name="connsiteY71" fmla="*/ 610622 h 1046545"/>
                <a:gd name="connsiteX72" fmla="*/ 702677 w 975770"/>
                <a:gd name="connsiteY72" fmla="*/ 592212 h 1046545"/>
                <a:gd name="connsiteX73" fmla="*/ 699608 w 975770"/>
                <a:gd name="connsiteY73" fmla="*/ 579938 h 1046545"/>
                <a:gd name="connsiteX74" fmla="*/ 681198 w 975770"/>
                <a:gd name="connsiteY74" fmla="*/ 570732 h 1046545"/>
                <a:gd name="connsiteX75" fmla="*/ 671992 w 975770"/>
                <a:gd name="connsiteY75" fmla="*/ 558459 h 1046545"/>
                <a:gd name="connsiteX76" fmla="*/ 665855 w 975770"/>
                <a:gd name="connsiteY76" fmla="*/ 549253 h 1046545"/>
                <a:gd name="connsiteX77" fmla="*/ 656650 w 975770"/>
                <a:gd name="connsiteY77" fmla="*/ 540048 h 1046545"/>
                <a:gd name="connsiteX78" fmla="*/ 653582 w 975770"/>
                <a:gd name="connsiteY78" fmla="*/ 530842 h 1046545"/>
                <a:gd name="connsiteX79" fmla="*/ 625966 w 975770"/>
                <a:gd name="connsiteY79" fmla="*/ 509363 h 1046545"/>
                <a:gd name="connsiteX80" fmla="*/ 616760 w 975770"/>
                <a:gd name="connsiteY80" fmla="*/ 503226 h 1046545"/>
                <a:gd name="connsiteX81" fmla="*/ 610623 w 975770"/>
                <a:gd name="connsiteY81" fmla="*/ 494021 h 1046545"/>
                <a:gd name="connsiteX82" fmla="*/ 601418 w 975770"/>
                <a:gd name="connsiteY82" fmla="*/ 484816 h 1046545"/>
                <a:gd name="connsiteX83" fmla="*/ 598349 w 975770"/>
                <a:gd name="connsiteY83" fmla="*/ 475610 h 1046545"/>
                <a:gd name="connsiteX84" fmla="*/ 592212 w 975770"/>
                <a:gd name="connsiteY84" fmla="*/ 466405 h 1046545"/>
                <a:gd name="connsiteX85" fmla="*/ 607555 w 975770"/>
                <a:gd name="connsiteY85" fmla="*/ 447994 h 1046545"/>
                <a:gd name="connsiteX86" fmla="*/ 622897 w 975770"/>
                <a:gd name="connsiteY86" fmla="*/ 435720 h 1046545"/>
                <a:gd name="connsiteX87" fmla="*/ 644376 w 975770"/>
                <a:gd name="connsiteY87" fmla="*/ 411173 h 1046545"/>
                <a:gd name="connsiteX88" fmla="*/ 659719 w 975770"/>
                <a:gd name="connsiteY88" fmla="*/ 398899 h 1046545"/>
                <a:gd name="connsiteX89" fmla="*/ 665855 w 975770"/>
                <a:gd name="connsiteY89" fmla="*/ 389693 h 1046545"/>
                <a:gd name="connsiteX90" fmla="*/ 675061 w 975770"/>
                <a:gd name="connsiteY90" fmla="*/ 383557 h 1046545"/>
                <a:gd name="connsiteX91" fmla="*/ 693472 w 975770"/>
                <a:gd name="connsiteY91" fmla="*/ 368214 h 1046545"/>
                <a:gd name="connsiteX92" fmla="*/ 730293 w 975770"/>
                <a:gd name="connsiteY92" fmla="*/ 377420 h 1046545"/>
                <a:gd name="connsiteX93" fmla="*/ 739498 w 975770"/>
                <a:gd name="connsiteY93" fmla="*/ 380488 h 1046545"/>
                <a:gd name="connsiteX94" fmla="*/ 748704 w 975770"/>
                <a:gd name="connsiteY94" fmla="*/ 377420 h 1046545"/>
                <a:gd name="connsiteX95" fmla="*/ 760978 w 975770"/>
                <a:gd name="connsiteY95" fmla="*/ 359009 h 1046545"/>
                <a:gd name="connsiteX96" fmla="*/ 764046 w 975770"/>
                <a:gd name="connsiteY96" fmla="*/ 349804 h 1046545"/>
                <a:gd name="connsiteX97" fmla="*/ 770183 w 975770"/>
                <a:gd name="connsiteY97" fmla="*/ 340598 h 1046545"/>
                <a:gd name="connsiteX98" fmla="*/ 782457 w 975770"/>
                <a:gd name="connsiteY98" fmla="*/ 312982 h 1046545"/>
                <a:gd name="connsiteX99" fmla="*/ 785525 w 975770"/>
                <a:gd name="connsiteY99" fmla="*/ 303777 h 1046545"/>
                <a:gd name="connsiteX100" fmla="*/ 791662 w 975770"/>
                <a:gd name="connsiteY100" fmla="*/ 282297 h 1046545"/>
                <a:gd name="connsiteX101" fmla="*/ 776320 w 975770"/>
                <a:gd name="connsiteY101" fmla="*/ 236271 h 1046545"/>
                <a:gd name="connsiteX102" fmla="*/ 767115 w 975770"/>
                <a:gd name="connsiteY102" fmla="*/ 233202 h 1046545"/>
                <a:gd name="connsiteX103" fmla="*/ 748704 w 975770"/>
                <a:gd name="connsiteY103" fmla="*/ 233202 h 1046545"/>
                <a:gd name="connsiteX104" fmla="*/ 730293 w 975770"/>
                <a:gd name="connsiteY104" fmla="*/ 236271 h 1046545"/>
                <a:gd name="connsiteX105" fmla="*/ 705745 w 975770"/>
                <a:gd name="connsiteY105" fmla="*/ 239339 h 1046545"/>
                <a:gd name="connsiteX106" fmla="*/ 696540 w 975770"/>
                <a:gd name="connsiteY106" fmla="*/ 233202 h 1046545"/>
                <a:gd name="connsiteX107" fmla="*/ 690403 w 975770"/>
                <a:gd name="connsiteY107" fmla="*/ 223997 h 1046545"/>
                <a:gd name="connsiteX108" fmla="*/ 705745 w 975770"/>
                <a:gd name="connsiteY108" fmla="*/ 193312 h 1046545"/>
                <a:gd name="connsiteX109" fmla="*/ 711882 w 975770"/>
                <a:gd name="connsiteY109" fmla="*/ 184107 h 1046545"/>
                <a:gd name="connsiteX110" fmla="*/ 721088 w 975770"/>
                <a:gd name="connsiteY110" fmla="*/ 165696 h 1046545"/>
                <a:gd name="connsiteX111" fmla="*/ 730293 w 975770"/>
                <a:gd name="connsiteY111" fmla="*/ 162628 h 1046545"/>
                <a:gd name="connsiteX112" fmla="*/ 748704 w 975770"/>
                <a:gd name="connsiteY112" fmla="*/ 147285 h 1046545"/>
                <a:gd name="connsiteX113" fmla="*/ 770183 w 975770"/>
                <a:gd name="connsiteY113" fmla="*/ 141148 h 1046545"/>
                <a:gd name="connsiteX114" fmla="*/ 779388 w 975770"/>
                <a:gd name="connsiteY114" fmla="*/ 135012 h 1046545"/>
                <a:gd name="connsiteX115" fmla="*/ 794731 w 975770"/>
                <a:gd name="connsiteY115" fmla="*/ 131943 h 1046545"/>
                <a:gd name="connsiteX116" fmla="*/ 816210 w 975770"/>
                <a:gd name="connsiteY116" fmla="*/ 125806 h 1046545"/>
                <a:gd name="connsiteX117" fmla="*/ 825415 w 975770"/>
                <a:gd name="connsiteY117" fmla="*/ 119669 h 1046545"/>
                <a:gd name="connsiteX118" fmla="*/ 831552 w 975770"/>
                <a:gd name="connsiteY118" fmla="*/ 76711 h 1046545"/>
                <a:gd name="connsiteX119" fmla="*/ 837689 w 975770"/>
                <a:gd name="connsiteY119" fmla="*/ 58300 h 1046545"/>
                <a:gd name="connsiteX120" fmla="*/ 840757 w 975770"/>
                <a:gd name="connsiteY120" fmla="*/ 49095 h 1046545"/>
                <a:gd name="connsiteX121" fmla="*/ 849963 w 975770"/>
                <a:gd name="connsiteY121" fmla="*/ 21479 h 1046545"/>
                <a:gd name="connsiteX122" fmla="*/ 856100 w 975770"/>
                <a:gd name="connsiteY122" fmla="*/ 12273 h 1046545"/>
                <a:gd name="connsiteX123" fmla="*/ 859168 w 975770"/>
                <a:gd name="connsiteY123" fmla="*/ 3068 h 1046545"/>
                <a:gd name="connsiteX124" fmla="*/ 868374 w 975770"/>
                <a:gd name="connsiteY124" fmla="*/ 0 h 1046545"/>
                <a:gd name="connsiteX125" fmla="*/ 902127 w 975770"/>
                <a:gd name="connsiteY125" fmla="*/ 3068 h 1046545"/>
                <a:gd name="connsiteX126" fmla="*/ 917469 w 975770"/>
                <a:gd name="connsiteY126" fmla="*/ 18410 h 1046545"/>
                <a:gd name="connsiteX127" fmla="*/ 923606 w 975770"/>
                <a:gd name="connsiteY127" fmla="*/ 27616 h 1046545"/>
                <a:gd name="connsiteX128" fmla="*/ 942017 w 975770"/>
                <a:gd name="connsiteY128" fmla="*/ 39889 h 1046545"/>
                <a:gd name="connsiteX129" fmla="*/ 960427 w 975770"/>
                <a:gd name="connsiteY129" fmla="*/ 30684 h 1046545"/>
                <a:gd name="connsiteX130" fmla="*/ 975770 w 975770"/>
                <a:gd name="connsiteY130" fmla="*/ 21479 h 104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975770" h="1046545">
                  <a:moveTo>
                    <a:pt x="0" y="923605"/>
                  </a:moveTo>
                  <a:cubicBezTo>
                    <a:pt x="5114" y="927696"/>
                    <a:pt x="10103" y="931949"/>
                    <a:pt x="15343" y="935879"/>
                  </a:cubicBezTo>
                  <a:cubicBezTo>
                    <a:pt x="18293" y="938092"/>
                    <a:pt x="21715" y="939655"/>
                    <a:pt x="24548" y="942016"/>
                  </a:cubicBezTo>
                  <a:cubicBezTo>
                    <a:pt x="27881" y="944794"/>
                    <a:pt x="30142" y="948814"/>
                    <a:pt x="33753" y="951221"/>
                  </a:cubicBezTo>
                  <a:cubicBezTo>
                    <a:pt x="36562" y="953094"/>
                    <a:pt x="53378" y="956801"/>
                    <a:pt x="55233" y="957358"/>
                  </a:cubicBezTo>
                  <a:cubicBezTo>
                    <a:pt x="61429" y="959217"/>
                    <a:pt x="67506" y="961449"/>
                    <a:pt x="73643" y="963495"/>
                  </a:cubicBezTo>
                  <a:lnTo>
                    <a:pt x="82849" y="966563"/>
                  </a:lnTo>
                  <a:lnTo>
                    <a:pt x="113533" y="963495"/>
                  </a:lnTo>
                  <a:cubicBezTo>
                    <a:pt x="119121" y="960235"/>
                    <a:pt x="117624" y="951221"/>
                    <a:pt x="119670" y="945084"/>
                  </a:cubicBezTo>
                  <a:lnTo>
                    <a:pt x="128876" y="917468"/>
                  </a:lnTo>
                  <a:cubicBezTo>
                    <a:pt x="130323" y="913129"/>
                    <a:pt x="137058" y="913377"/>
                    <a:pt x="141149" y="911331"/>
                  </a:cubicBezTo>
                  <a:cubicBezTo>
                    <a:pt x="146263" y="912354"/>
                    <a:pt x="151432" y="913135"/>
                    <a:pt x="156492" y="914400"/>
                  </a:cubicBezTo>
                  <a:cubicBezTo>
                    <a:pt x="159630" y="915184"/>
                    <a:pt x="162804" y="918914"/>
                    <a:pt x="165697" y="917468"/>
                  </a:cubicBezTo>
                  <a:cubicBezTo>
                    <a:pt x="168590" y="916022"/>
                    <a:pt x="167982" y="911401"/>
                    <a:pt x="168766" y="908263"/>
                  </a:cubicBezTo>
                  <a:cubicBezTo>
                    <a:pt x="170031" y="903203"/>
                    <a:pt x="168941" y="897260"/>
                    <a:pt x="171834" y="892920"/>
                  </a:cubicBezTo>
                  <a:cubicBezTo>
                    <a:pt x="173628" y="890229"/>
                    <a:pt x="177833" y="890279"/>
                    <a:pt x="181039" y="889852"/>
                  </a:cubicBezTo>
                  <a:cubicBezTo>
                    <a:pt x="193248" y="888224"/>
                    <a:pt x="205587" y="887806"/>
                    <a:pt x="217861" y="886783"/>
                  </a:cubicBezTo>
                  <a:cubicBezTo>
                    <a:pt x="232450" y="877057"/>
                    <a:pt x="223565" y="881814"/>
                    <a:pt x="245477" y="874510"/>
                  </a:cubicBezTo>
                  <a:lnTo>
                    <a:pt x="254682" y="871441"/>
                  </a:lnTo>
                  <a:cubicBezTo>
                    <a:pt x="279230" y="872464"/>
                    <a:pt x="303878" y="872065"/>
                    <a:pt x="328325" y="874510"/>
                  </a:cubicBezTo>
                  <a:cubicBezTo>
                    <a:pt x="334762" y="875154"/>
                    <a:pt x="340599" y="878600"/>
                    <a:pt x="346736" y="880646"/>
                  </a:cubicBezTo>
                  <a:lnTo>
                    <a:pt x="365147" y="886783"/>
                  </a:lnTo>
                  <a:cubicBezTo>
                    <a:pt x="369148" y="888116"/>
                    <a:pt x="373330" y="888829"/>
                    <a:pt x="377421" y="889852"/>
                  </a:cubicBezTo>
                  <a:cubicBezTo>
                    <a:pt x="390247" y="898403"/>
                    <a:pt x="396025" y="900518"/>
                    <a:pt x="405037" y="911331"/>
                  </a:cubicBezTo>
                  <a:cubicBezTo>
                    <a:pt x="407398" y="914164"/>
                    <a:pt x="408399" y="918108"/>
                    <a:pt x="411174" y="920536"/>
                  </a:cubicBezTo>
                  <a:cubicBezTo>
                    <a:pt x="416725" y="925393"/>
                    <a:pt x="423447" y="928719"/>
                    <a:pt x="429584" y="932810"/>
                  </a:cubicBezTo>
                  <a:cubicBezTo>
                    <a:pt x="433195" y="935217"/>
                    <a:pt x="435364" y="939352"/>
                    <a:pt x="438790" y="942016"/>
                  </a:cubicBezTo>
                  <a:cubicBezTo>
                    <a:pt x="444612" y="946544"/>
                    <a:pt x="451063" y="950198"/>
                    <a:pt x="457200" y="954289"/>
                  </a:cubicBezTo>
                  <a:cubicBezTo>
                    <a:pt x="460269" y="956335"/>
                    <a:pt x="462907" y="959260"/>
                    <a:pt x="466406" y="960426"/>
                  </a:cubicBezTo>
                  <a:cubicBezTo>
                    <a:pt x="469474" y="961449"/>
                    <a:pt x="472491" y="962644"/>
                    <a:pt x="475611" y="963495"/>
                  </a:cubicBezTo>
                  <a:cubicBezTo>
                    <a:pt x="512650" y="973597"/>
                    <a:pt x="500839" y="969672"/>
                    <a:pt x="552323" y="972700"/>
                  </a:cubicBezTo>
                  <a:cubicBezTo>
                    <a:pt x="574232" y="980003"/>
                    <a:pt x="565351" y="975249"/>
                    <a:pt x="579939" y="984974"/>
                  </a:cubicBezTo>
                  <a:cubicBezTo>
                    <a:pt x="581985" y="988042"/>
                    <a:pt x="583301" y="991751"/>
                    <a:pt x="586076" y="994179"/>
                  </a:cubicBezTo>
                  <a:cubicBezTo>
                    <a:pt x="591627" y="999036"/>
                    <a:pt x="604486" y="1006453"/>
                    <a:pt x="604486" y="1006453"/>
                  </a:cubicBezTo>
                  <a:cubicBezTo>
                    <a:pt x="606508" y="1012517"/>
                    <a:pt x="608284" y="1020538"/>
                    <a:pt x="613692" y="1024864"/>
                  </a:cubicBezTo>
                  <a:cubicBezTo>
                    <a:pt x="616218" y="1026884"/>
                    <a:pt x="619924" y="1026658"/>
                    <a:pt x="622897" y="1027932"/>
                  </a:cubicBezTo>
                  <a:cubicBezTo>
                    <a:pt x="627101" y="1029734"/>
                    <a:pt x="630967" y="1032267"/>
                    <a:pt x="635171" y="1034069"/>
                  </a:cubicBezTo>
                  <a:cubicBezTo>
                    <a:pt x="644997" y="1038280"/>
                    <a:pt x="648182" y="1037322"/>
                    <a:pt x="659719" y="1040206"/>
                  </a:cubicBezTo>
                  <a:cubicBezTo>
                    <a:pt x="662857" y="1040990"/>
                    <a:pt x="665767" y="1042573"/>
                    <a:pt x="668924" y="1043275"/>
                  </a:cubicBezTo>
                  <a:cubicBezTo>
                    <a:pt x="674997" y="1044625"/>
                    <a:pt x="681198" y="1045320"/>
                    <a:pt x="687335" y="1046343"/>
                  </a:cubicBezTo>
                  <a:cubicBezTo>
                    <a:pt x="700632" y="1045320"/>
                    <a:pt x="715140" y="1048915"/>
                    <a:pt x="727225" y="1043275"/>
                  </a:cubicBezTo>
                  <a:cubicBezTo>
                    <a:pt x="733087" y="1040539"/>
                    <a:pt x="733361" y="1024864"/>
                    <a:pt x="733361" y="1024864"/>
                  </a:cubicBezTo>
                  <a:cubicBezTo>
                    <a:pt x="733161" y="1024063"/>
                    <a:pt x="728826" y="1005386"/>
                    <a:pt x="727225" y="1003385"/>
                  </a:cubicBezTo>
                  <a:cubicBezTo>
                    <a:pt x="724921" y="1000505"/>
                    <a:pt x="721088" y="999294"/>
                    <a:pt x="718019" y="997248"/>
                  </a:cubicBezTo>
                  <a:cubicBezTo>
                    <a:pt x="716996" y="994179"/>
                    <a:pt x="716522" y="990870"/>
                    <a:pt x="714951" y="988042"/>
                  </a:cubicBezTo>
                  <a:cubicBezTo>
                    <a:pt x="711369" y="981595"/>
                    <a:pt x="702677" y="969632"/>
                    <a:pt x="702677" y="969632"/>
                  </a:cubicBezTo>
                  <a:cubicBezTo>
                    <a:pt x="703700" y="962472"/>
                    <a:pt x="703149" y="954903"/>
                    <a:pt x="705745" y="948153"/>
                  </a:cubicBezTo>
                  <a:cubicBezTo>
                    <a:pt x="708393" y="941269"/>
                    <a:pt x="718019" y="929742"/>
                    <a:pt x="718019" y="929742"/>
                  </a:cubicBezTo>
                  <a:cubicBezTo>
                    <a:pt x="716996" y="926673"/>
                    <a:pt x="716397" y="923429"/>
                    <a:pt x="714951" y="920536"/>
                  </a:cubicBezTo>
                  <a:cubicBezTo>
                    <a:pt x="713302" y="917238"/>
                    <a:pt x="710267" y="914721"/>
                    <a:pt x="708814" y="911331"/>
                  </a:cubicBezTo>
                  <a:cubicBezTo>
                    <a:pt x="707153" y="907455"/>
                    <a:pt x="706904" y="903112"/>
                    <a:pt x="705745" y="899057"/>
                  </a:cubicBezTo>
                  <a:cubicBezTo>
                    <a:pt x="704856" y="895947"/>
                    <a:pt x="703700" y="892920"/>
                    <a:pt x="702677" y="889852"/>
                  </a:cubicBezTo>
                  <a:cubicBezTo>
                    <a:pt x="703700" y="876555"/>
                    <a:pt x="703287" y="863070"/>
                    <a:pt x="705745" y="849962"/>
                  </a:cubicBezTo>
                  <a:cubicBezTo>
                    <a:pt x="706425" y="846337"/>
                    <a:pt x="708584" y="842406"/>
                    <a:pt x="711882" y="840757"/>
                  </a:cubicBezTo>
                  <a:cubicBezTo>
                    <a:pt x="719426" y="836985"/>
                    <a:pt x="728428" y="837287"/>
                    <a:pt x="736430" y="834620"/>
                  </a:cubicBezTo>
                  <a:lnTo>
                    <a:pt x="754841" y="828483"/>
                  </a:lnTo>
                  <a:cubicBezTo>
                    <a:pt x="785525" y="829506"/>
                    <a:pt x="816252" y="833466"/>
                    <a:pt x="846894" y="831551"/>
                  </a:cubicBezTo>
                  <a:cubicBezTo>
                    <a:pt x="855294" y="831026"/>
                    <a:pt x="853786" y="815871"/>
                    <a:pt x="849963" y="813140"/>
                  </a:cubicBezTo>
                  <a:cubicBezTo>
                    <a:pt x="844699" y="809380"/>
                    <a:pt x="837828" y="808573"/>
                    <a:pt x="831552" y="807004"/>
                  </a:cubicBezTo>
                  <a:cubicBezTo>
                    <a:pt x="816140" y="803150"/>
                    <a:pt x="823279" y="805268"/>
                    <a:pt x="810073" y="800867"/>
                  </a:cubicBezTo>
                  <a:cubicBezTo>
                    <a:pt x="808027" y="797798"/>
                    <a:pt x="805434" y="795031"/>
                    <a:pt x="803936" y="791661"/>
                  </a:cubicBezTo>
                  <a:cubicBezTo>
                    <a:pt x="801309" y="785750"/>
                    <a:pt x="803936" y="775297"/>
                    <a:pt x="797799" y="773251"/>
                  </a:cubicBezTo>
                  <a:lnTo>
                    <a:pt x="779388" y="767114"/>
                  </a:lnTo>
                  <a:cubicBezTo>
                    <a:pt x="768203" y="733553"/>
                    <a:pt x="786039" y="784378"/>
                    <a:pt x="770183" y="748703"/>
                  </a:cubicBezTo>
                  <a:cubicBezTo>
                    <a:pt x="764563" y="736058"/>
                    <a:pt x="767353" y="728237"/>
                    <a:pt x="754841" y="721087"/>
                  </a:cubicBezTo>
                  <a:cubicBezTo>
                    <a:pt x="751179" y="718995"/>
                    <a:pt x="746606" y="719230"/>
                    <a:pt x="742567" y="718018"/>
                  </a:cubicBezTo>
                  <a:cubicBezTo>
                    <a:pt x="736371" y="716159"/>
                    <a:pt x="724156" y="711881"/>
                    <a:pt x="724156" y="711881"/>
                  </a:cubicBezTo>
                  <a:cubicBezTo>
                    <a:pt x="722110" y="708813"/>
                    <a:pt x="719517" y="706046"/>
                    <a:pt x="718019" y="702676"/>
                  </a:cubicBezTo>
                  <a:cubicBezTo>
                    <a:pt x="703413" y="669812"/>
                    <a:pt x="719634" y="695892"/>
                    <a:pt x="705745" y="675060"/>
                  </a:cubicBezTo>
                  <a:cubicBezTo>
                    <a:pt x="704722" y="671992"/>
                    <a:pt x="704697" y="668381"/>
                    <a:pt x="702677" y="665855"/>
                  </a:cubicBezTo>
                  <a:cubicBezTo>
                    <a:pt x="700373" y="662975"/>
                    <a:pt x="693879" y="663383"/>
                    <a:pt x="693472" y="659718"/>
                  </a:cubicBezTo>
                  <a:cubicBezTo>
                    <a:pt x="691661" y="643421"/>
                    <a:pt x="694325" y="626869"/>
                    <a:pt x="696540" y="610622"/>
                  </a:cubicBezTo>
                  <a:cubicBezTo>
                    <a:pt x="697414" y="604213"/>
                    <a:pt x="702677" y="592212"/>
                    <a:pt x="702677" y="592212"/>
                  </a:cubicBezTo>
                  <a:cubicBezTo>
                    <a:pt x="701654" y="588121"/>
                    <a:pt x="701947" y="583447"/>
                    <a:pt x="699608" y="579938"/>
                  </a:cubicBezTo>
                  <a:cubicBezTo>
                    <a:pt x="696209" y="574840"/>
                    <a:pt x="686449" y="572483"/>
                    <a:pt x="681198" y="570732"/>
                  </a:cubicBezTo>
                  <a:cubicBezTo>
                    <a:pt x="678129" y="566641"/>
                    <a:pt x="674965" y="562620"/>
                    <a:pt x="671992" y="558459"/>
                  </a:cubicBezTo>
                  <a:cubicBezTo>
                    <a:pt x="669848" y="555458"/>
                    <a:pt x="668216" y="552086"/>
                    <a:pt x="665855" y="549253"/>
                  </a:cubicBezTo>
                  <a:cubicBezTo>
                    <a:pt x="663077" y="545919"/>
                    <a:pt x="659718" y="543116"/>
                    <a:pt x="656650" y="540048"/>
                  </a:cubicBezTo>
                  <a:cubicBezTo>
                    <a:pt x="655627" y="536979"/>
                    <a:pt x="655376" y="533533"/>
                    <a:pt x="653582" y="530842"/>
                  </a:cubicBezTo>
                  <a:cubicBezTo>
                    <a:pt x="647816" y="522193"/>
                    <a:pt x="633276" y="514236"/>
                    <a:pt x="625966" y="509363"/>
                  </a:cubicBezTo>
                  <a:lnTo>
                    <a:pt x="616760" y="503226"/>
                  </a:lnTo>
                  <a:cubicBezTo>
                    <a:pt x="614714" y="500158"/>
                    <a:pt x="612984" y="496854"/>
                    <a:pt x="610623" y="494021"/>
                  </a:cubicBezTo>
                  <a:cubicBezTo>
                    <a:pt x="607845" y="490688"/>
                    <a:pt x="603825" y="488426"/>
                    <a:pt x="601418" y="484816"/>
                  </a:cubicBezTo>
                  <a:cubicBezTo>
                    <a:pt x="599624" y="482125"/>
                    <a:pt x="599796" y="478503"/>
                    <a:pt x="598349" y="475610"/>
                  </a:cubicBezTo>
                  <a:cubicBezTo>
                    <a:pt x="596700" y="472312"/>
                    <a:pt x="594258" y="469473"/>
                    <a:pt x="592212" y="466405"/>
                  </a:cubicBezTo>
                  <a:cubicBezTo>
                    <a:pt x="605377" y="440075"/>
                    <a:pt x="590206" y="465342"/>
                    <a:pt x="607555" y="447994"/>
                  </a:cubicBezTo>
                  <a:cubicBezTo>
                    <a:pt x="621436" y="434114"/>
                    <a:pt x="604976" y="441695"/>
                    <a:pt x="622897" y="435720"/>
                  </a:cubicBezTo>
                  <a:cubicBezTo>
                    <a:pt x="637217" y="414242"/>
                    <a:pt x="629034" y="421401"/>
                    <a:pt x="644376" y="411173"/>
                  </a:cubicBezTo>
                  <a:cubicBezTo>
                    <a:pt x="661966" y="384787"/>
                    <a:pt x="638543" y="415840"/>
                    <a:pt x="659719" y="398899"/>
                  </a:cubicBezTo>
                  <a:cubicBezTo>
                    <a:pt x="662599" y="396595"/>
                    <a:pt x="663247" y="392301"/>
                    <a:pt x="665855" y="389693"/>
                  </a:cubicBezTo>
                  <a:cubicBezTo>
                    <a:pt x="668463" y="387085"/>
                    <a:pt x="672228" y="385918"/>
                    <a:pt x="675061" y="383557"/>
                  </a:cubicBezTo>
                  <a:cubicBezTo>
                    <a:pt x="698695" y="363862"/>
                    <a:pt x="670608" y="383456"/>
                    <a:pt x="693472" y="368214"/>
                  </a:cubicBezTo>
                  <a:cubicBezTo>
                    <a:pt x="718265" y="372347"/>
                    <a:pt x="705978" y="369315"/>
                    <a:pt x="730293" y="377420"/>
                  </a:cubicBezTo>
                  <a:lnTo>
                    <a:pt x="739498" y="380488"/>
                  </a:lnTo>
                  <a:cubicBezTo>
                    <a:pt x="742567" y="379465"/>
                    <a:pt x="746417" y="379707"/>
                    <a:pt x="748704" y="377420"/>
                  </a:cubicBezTo>
                  <a:cubicBezTo>
                    <a:pt x="753920" y="372205"/>
                    <a:pt x="760978" y="359009"/>
                    <a:pt x="760978" y="359009"/>
                  </a:cubicBezTo>
                  <a:cubicBezTo>
                    <a:pt x="762001" y="355941"/>
                    <a:pt x="762600" y="352697"/>
                    <a:pt x="764046" y="349804"/>
                  </a:cubicBezTo>
                  <a:cubicBezTo>
                    <a:pt x="765695" y="346505"/>
                    <a:pt x="768685" y="343968"/>
                    <a:pt x="770183" y="340598"/>
                  </a:cubicBezTo>
                  <a:cubicBezTo>
                    <a:pt x="784788" y="307737"/>
                    <a:pt x="768569" y="333813"/>
                    <a:pt x="782457" y="312982"/>
                  </a:cubicBezTo>
                  <a:cubicBezTo>
                    <a:pt x="783480" y="309914"/>
                    <a:pt x="784636" y="306887"/>
                    <a:pt x="785525" y="303777"/>
                  </a:cubicBezTo>
                  <a:cubicBezTo>
                    <a:pt x="793234" y="276798"/>
                    <a:pt x="784304" y="304376"/>
                    <a:pt x="791662" y="282297"/>
                  </a:cubicBezTo>
                  <a:cubicBezTo>
                    <a:pt x="787780" y="247351"/>
                    <a:pt x="793732" y="262387"/>
                    <a:pt x="776320" y="236271"/>
                  </a:cubicBezTo>
                  <a:cubicBezTo>
                    <a:pt x="774526" y="233580"/>
                    <a:pt x="770183" y="234225"/>
                    <a:pt x="767115" y="233202"/>
                  </a:cubicBezTo>
                  <a:cubicBezTo>
                    <a:pt x="742564" y="241386"/>
                    <a:pt x="773253" y="233202"/>
                    <a:pt x="748704" y="233202"/>
                  </a:cubicBezTo>
                  <a:cubicBezTo>
                    <a:pt x="742482" y="233202"/>
                    <a:pt x="736430" y="235248"/>
                    <a:pt x="730293" y="236271"/>
                  </a:cubicBezTo>
                  <a:cubicBezTo>
                    <a:pt x="702677" y="254680"/>
                    <a:pt x="719041" y="252635"/>
                    <a:pt x="705745" y="239339"/>
                  </a:cubicBezTo>
                  <a:cubicBezTo>
                    <a:pt x="703137" y="236731"/>
                    <a:pt x="699608" y="235248"/>
                    <a:pt x="696540" y="233202"/>
                  </a:cubicBezTo>
                  <a:cubicBezTo>
                    <a:pt x="694494" y="230134"/>
                    <a:pt x="690403" y="227685"/>
                    <a:pt x="690403" y="223997"/>
                  </a:cubicBezTo>
                  <a:cubicBezTo>
                    <a:pt x="690403" y="200559"/>
                    <a:pt x="692596" y="202078"/>
                    <a:pt x="705745" y="193312"/>
                  </a:cubicBezTo>
                  <a:cubicBezTo>
                    <a:pt x="707791" y="190244"/>
                    <a:pt x="710233" y="187405"/>
                    <a:pt x="711882" y="184107"/>
                  </a:cubicBezTo>
                  <a:cubicBezTo>
                    <a:pt x="715588" y="176696"/>
                    <a:pt x="713761" y="171558"/>
                    <a:pt x="721088" y="165696"/>
                  </a:cubicBezTo>
                  <a:cubicBezTo>
                    <a:pt x="723614" y="163676"/>
                    <a:pt x="727225" y="163651"/>
                    <a:pt x="730293" y="162628"/>
                  </a:cubicBezTo>
                  <a:cubicBezTo>
                    <a:pt x="735824" y="157097"/>
                    <a:pt x="741226" y="150490"/>
                    <a:pt x="748704" y="147285"/>
                  </a:cubicBezTo>
                  <a:cubicBezTo>
                    <a:pt x="762489" y="141378"/>
                    <a:pt x="758225" y="147127"/>
                    <a:pt x="770183" y="141148"/>
                  </a:cubicBezTo>
                  <a:cubicBezTo>
                    <a:pt x="773481" y="139499"/>
                    <a:pt x="775935" y="136307"/>
                    <a:pt x="779388" y="135012"/>
                  </a:cubicBezTo>
                  <a:cubicBezTo>
                    <a:pt x="784272" y="133181"/>
                    <a:pt x="789640" y="133074"/>
                    <a:pt x="794731" y="131943"/>
                  </a:cubicBezTo>
                  <a:cubicBezTo>
                    <a:pt x="798274" y="131156"/>
                    <a:pt x="812107" y="127857"/>
                    <a:pt x="816210" y="125806"/>
                  </a:cubicBezTo>
                  <a:cubicBezTo>
                    <a:pt x="819508" y="124157"/>
                    <a:pt x="822347" y="121715"/>
                    <a:pt x="825415" y="119669"/>
                  </a:cubicBezTo>
                  <a:cubicBezTo>
                    <a:pt x="833981" y="93975"/>
                    <a:pt x="821470" y="133844"/>
                    <a:pt x="831552" y="76711"/>
                  </a:cubicBezTo>
                  <a:cubicBezTo>
                    <a:pt x="832676" y="70340"/>
                    <a:pt x="835643" y="64437"/>
                    <a:pt x="837689" y="58300"/>
                  </a:cubicBezTo>
                  <a:lnTo>
                    <a:pt x="840757" y="49095"/>
                  </a:lnTo>
                  <a:lnTo>
                    <a:pt x="849963" y="21479"/>
                  </a:lnTo>
                  <a:cubicBezTo>
                    <a:pt x="851129" y="17980"/>
                    <a:pt x="854054" y="15342"/>
                    <a:pt x="856100" y="12273"/>
                  </a:cubicBezTo>
                  <a:cubicBezTo>
                    <a:pt x="857123" y="9205"/>
                    <a:pt x="856881" y="5355"/>
                    <a:pt x="859168" y="3068"/>
                  </a:cubicBezTo>
                  <a:cubicBezTo>
                    <a:pt x="861455" y="781"/>
                    <a:pt x="865139" y="0"/>
                    <a:pt x="868374" y="0"/>
                  </a:cubicBezTo>
                  <a:cubicBezTo>
                    <a:pt x="879671" y="0"/>
                    <a:pt x="890876" y="2045"/>
                    <a:pt x="902127" y="3068"/>
                  </a:cubicBezTo>
                  <a:cubicBezTo>
                    <a:pt x="918489" y="27613"/>
                    <a:pt x="897014" y="-2045"/>
                    <a:pt x="917469" y="18410"/>
                  </a:cubicBezTo>
                  <a:cubicBezTo>
                    <a:pt x="920077" y="21018"/>
                    <a:pt x="920830" y="25187"/>
                    <a:pt x="923606" y="27616"/>
                  </a:cubicBezTo>
                  <a:cubicBezTo>
                    <a:pt x="929157" y="32473"/>
                    <a:pt x="942017" y="39889"/>
                    <a:pt x="942017" y="39889"/>
                  </a:cubicBezTo>
                  <a:cubicBezTo>
                    <a:pt x="965157" y="32176"/>
                    <a:pt x="936631" y="42581"/>
                    <a:pt x="960427" y="30684"/>
                  </a:cubicBezTo>
                  <a:cubicBezTo>
                    <a:pt x="976362" y="22717"/>
                    <a:pt x="963782" y="33467"/>
                    <a:pt x="975770" y="21479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271557" y="4779164"/>
              <a:ext cx="1000152" cy="684776"/>
            </a:xfrm>
            <a:custGeom>
              <a:avLst/>
              <a:gdLst>
                <a:gd name="connsiteX0" fmla="*/ 0 w 1000317"/>
                <a:gd name="connsiteY0" fmla="*/ 257751 h 684283"/>
                <a:gd name="connsiteX1" fmla="*/ 18411 w 1000317"/>
                <a:gd name="connsiteY1" fmla="*/ 260819 h 684283"/>
                <a:gd name="connsiteX2" fmla="*/ 27616 w 1000317"/>
                <a:gd name="connsiteY2" fmla="*/ 266956 h 684283"/>
                <a:gd name="connsiteX3" fmla="*/ 49095 w 1000317"/>
                <a:gd name="connsiteY3" fmla="*/ 270025 h 684283"/>
                <a:gd name="connsiteX4" fmla="*/ 70575 w 1000317"/>
                <a:gd name="connsiteY4" fmla="*/ 260819 h 684283"/>
                <a:gd name="connsiteX5" fmla="*/ 76712 w 1000317"/>
                <a:gd name="connsiteY5" fmla="*/ 251614 h 684283"/>
                <a:gd name="connsiteX6" fmla="*/ 92054 w 1000317"/>
                <a:gd name="connsiteY6" fmla="*/ 227066 h 684283"/>
                <a:gd name="connsiteX7" fmla="*/ 101259 w 1000317"/>
                <a:gd name="connsiteY7" fmla="*/ 223998 h 684283"/>
                <a:gd name="connsiteX8" fmla="*/ 110465 w 1000317"/>
                <a:gd name="connsiteY8" fmla="*/ 217861 h 684283"/>
                <a:gd name="connsiteX9" fmla="*/ 122738 w 1000317"/>
                <a:gd name="connsiteY9" fmla="*/ 202519 h 684283"/>
                <a:gd name="connsiteX10" fmla="*/ 135012 w 1000317"/>
                <a:gd name="connsiteY10" fmla="*/ 165697 h 684283"/>
                <a:gd name="connsiteX11" fmla="*/ 138081 w 1000317"/>
                <a:gd name="connsiteY11" fmla="*/ 153423 h 684283"/>
                <a:gd name="connsiteX12" fmla="*/ 144218 w 1000317"/>
                <a:gd name="connsiteY12" fmla="*/ 135013 h 684283"/>
                <a:gd name="connsiteX13" fmla="*/ 159560 w 1000317"/>
                <a:gd name="connsiteY13" fmla="*/ 116602 h 684283"/>
                <a:gd name="connsiteX14" fmla="*/ 165697 w 1000317"/>
                <a:gd name="connsiteY14" fmla="*/ 98191 h 684283"/>
                <a:gd name="connsiteX15" fmla="*/ 174902 w 1000317"/>
                <a:gd name="connsiteY15" fmla="*/ 79780 h 684283"/>
                <a:gd name="connsiteX16" fmla="*/ 184108 w 1000317"/>
                <a:gd name="connsiteY16" fmla="*/ 73643 h 684283"/>
                <a:gd name="connsiteX17" fmla="*/ 199450 w 1000317"/>
                <a:gd name="connsiteY17" fmla="*/ 55233 h 684283"/>
                <a:gd name="connsiteX18" fmla="*/ 211724 w 1000317"/>
                <a:gd name="connsiteY18" fmla="*/ 36822 h 684283"/>
                <a:gd name="connsiteX19" fmla="*/ 227066 w 1000317"/>
                <a:gd name="connsiteY19" fmla="*/ 21480 h 684283"/>
                <a:gd name="connsiteX20" fmla="*/ 279230 w 1000317"/>
                <a:gd name="connsiteY20" fmla="*/ 18411 h 684283"/>
                <a:gd name="connsiteX21" fmla="*/ 288435 w 1000317"/>
                <a:gd name="connsiteY21" fmla="*/ 12274 h 684283"/>
                <a:gd name="connsiteX22" fmla="*/ 294572 w 1000317"/>
                <a:gd name="connsiteY22" fmla="*/ 3069 h 684283"/>
                <a:gd name="connsiteX23" fmla="*/ 303777 w 1000317"/>
                <a:gd name="connsiteY23" fmla="*/ 0 h 684283"/>
                <a:gd name="connsiteX24" fmla="*/ 340599 w 1000317"/>
                <a:gd name="connsiteY24" fmla="*/ 3069 h 684283"/>
                <a:gd name="connsiteX25" fmla="*/ 349804 w 1000317"/>
                <a:gd name="connsiteY25" fmla="*/ 9206 h 684283"/>
                <a:gd name="connsiteX26" fmla="*/ 368215 w 1000317"/>
                <a:gd name="connsiteY26" fmla="*/ 21480 h 684283"/>
                <a:gd name="connsiteX27" fmla="*/ 481748 w 1000317"/>
                <a:gd name="connsiteY27" fmla="*/ 24548 h 684283"/>
                <a:gd name="connsiteX28" fmla="*/ 543117 w 1000317"/>
                <a:gd name="connsiteY28" fmla="*/ 27617 h 684283"/>
                <a:gd name="connsiteX29" fmla="*/ 604486 w 1000317"/>
                <a:gd name="connsiteY29" fmla="*/ 49096 h 684283"/>
                <a:gd name="connsiteX30" fmla="*/ 598349 w 1000317"/>
                <a:gd name="connsiteY30" fmla="*/ 58301 h 684283"/>
                <a:gd name="connsiteX31" fmla="*/ 592212 w 1000317"/>
                <a:gd name="connsiteY31" fmla="*/ 76712 h 684283"/>
                <a:gd name="connsiteX32" fmla="*/ 604486 w 1000317"/>
                <a:gd name="connsiteY32" fmla="*/ 113533 h 684283"/>
                <a:gd name="connsiteX33" fmla="*/ 622897 w 1000317"/>
                <a:gd name="connsiteY33" fmla="*/ 119670 h 684283"/>
                <a:gd name="connsiteX34" fmla="*/ 632102 w 1000317"/>
                <a:gd name="connsiteY34" fmla="*/ 122739 h 684283"/>
                <a:gd name="connsiteX35" fmla="*/ 635171 w 1000317"/>
                <a:gd name="connsiteY35" fmla="*/ 131944 h 684283"/>
                <a:gd name="connsiteX36" fmla="*/ 653581 w 1000317"/>
                <a:gd name="connsiteY36" fmla="*/ 141149 h 684283"/>
                <a:gd name="connsiteX37" fmla="*/ 656650 w 1000317"/>
                <a:gd name="connsiteY37" fmla="*/ 150355 h 684283"/>
                <a:gd name="connsiteX38" fmla="*/ 675061 w 1000317"/>
                <a:gd name="connsiteY38" fmla="*/ 165697 h 684283"/>
                <a:gd name="connsiteX39" fmla="*/ 681197 w 1000317"/>
                <a:gd name="connsiteY39" fmla="*/ 174902 h 684283"/>
                <a:gd name="connsiteX40" fmla="*/ 699608 w 1000317"/>
                <a:gd name="connsiteY40" fmla="*/ 190245 h 684283"/>
                <a:gd name="connsiteX41" fmla="*/ 708814 w 1000317"/>
                <a:gd name="connsiteY41" fmla="*/ 193313 h 684283"/>
                <a:gd name="connsiteX42" fmla="*/ 724156 w 1000317"/>
                <a:gd name="connsiteY42" fmla="*/ 208656 h 684283"/>
                <a:gd name="connsiteX43" fmla="*/ 733361 w 1000317"/>
                <a:gd name="connsiteY43" fmla="*/ 227066 h 684283"/>
                <a:gd name="connsiteX44" fmla="*/ 742567 w 1000317"/>
                <a:gd name="connsiteY44" fmla="*/ 233203 h 684283"/>
                <a:gd name="connsiteX45" fmla="*/ 754840 w 1000317"/>
                <a:gd name="connsiteY45" fmla="*/ 270025 h 684283"/>
                <a:gd name="connsiteX46" fmla="*/ 760977 w 1000317"/>
                <a:gd name="connsiteY46" fmla="*/ 279230 h 684283"/>
                <a:gd name="connsiteX47" fmla="*/ 767114 w 1000317"/>
                <a:gd name="connsiteY47" fmla="*/ 297641 h 684283"/>
                <a:gd name="connsiteX48" fmla="*/ 776320 w 1000317"/>
                <a:gd name="connsiteY48" fmla="*/ 316051 h 684283"/>
                <a:gd name="connsiteX49" fmla="*/ 785525 w 1000317"/>
                <a:gd name="connsiteY49" fmla="*/ 322188 h 684283"/>
                <a:gd name="connsiteX50" fmla="*/ 794730 w 1000317"/>
                <a:gd name="connsiteY50" fmla="*/ 349804 h 684283"/>
                <a:gd name="connsiteX51" fmla="*/ 800867 w 1000317"/>
                <a:gd name="connsiteY51" fmla="*/ 359010 h 684283"/>
                <a:gd name="connsiteX52" fmla="*/ 810073 w 1000317"/>
                <a:gd name="connsiteY52" fmla="*/ 377421 h 684283"/>
                <a:gd name="connsiteX53" fmla="*/ 819278 w 1000317"/>
                <a:gd name="connsiteY53" fmla="*/ 395831 h 684283"/>
                <a:gd name="connsiteX54" fmla="*/ 831552 w 1000317"/>
                <a:gd name="connsiteY54" fmla="*/ 414242 h 684283"/>
                <a:gd name="connsiteX55" fmla="*/ 843826 w 1000317"/>
                <a:gd name="connsiteY55" fmla="*/ 444927 h 684283"/>
                <a:gd name="connsiteX56" fmla="*/ 856099 w 1000317"/>
                <a:gd name="connsiteY56" fmla="*/ 463337 h 684283"/>
                <a:gd name="connsiteX57" fmla="*/ 859168 w 1000317"/>
                <a:gd name="connsiteY57" fmla="*/ 472543 h 684283"/>
                <a:gd name="connsiteX58" fmla="*/ 862236 w 1000317"/>
                <a:gd name="connsiteY58" fmla="*/ 497090 h 684283"/>
                <a:gd name="connsiteX59" fmla="*/ 865305 w 1000317"/>
                <a:gd name="connsiteY59" fmla="*/ 506296 h 684283"/>
                <a:gd name="connsiteX60" fmla="*/ 874510 w 1000317"/>
                <a:gd name="connsiteY60" fmla="*/ 512433 h 684283"/>
                <a:gd name="connsiteX61" fmla="*/ 880647 w 1000317"/>
                <a:gd name="connsiteY61" fmla="*/ 521638 h 684283"/>
                <a:gd name="connsiteX62" fmla="*/ 889852 w 1000317"/>
                <a:gd name="connsiteY62" fmla="*/ 527775 h 684283"/>
                <a:gd name="connsiteX63" fmla="*/ 902126 w 1000317"/>
                <a:gd name="connsiteY63" fmla="*/ 546186 h 684283"/>
                <a:gd name="connsiteX64" fmla="*/ 920537 w 1000317"/>
                <a:gd name="connsiteY64" fmla="*/ 558460 h 684283"/>
                <a:gd name="connsiteX65" fmla="*/ 923605 w 1000317"/>
                <a:gd name="connsiteY65" fmla="*/ 567665 h 684283"/>
                <a:gd name="connsiteX66" fmla="*/ 942016 w 1000317"/>
                <a:gd name="connsiteY66" fmla="*/ 576870 h 684283"/>
                <a:gd name="connsiteX67" fmla="*/ 948153 w 1000317"/>
                <a:gd name="connsiteY67" fmla="*/ 586076 h 684283"/>
                <a:gd name="connsiteX68" fmla="*/ 951222 w 1000317"/>
                <a:gd name="connsiteY68" fmla="*/ 595281 h 684283"/>
                <a:gd name="connsiteX69" fmla="*/ 960427 w 1000317"/>
                <a:gd name="connsiteY69" fmla="*/ 601418 h 684283"/>
                <a:gd name="connsiteX70" fmla="*/ 966564 w 1000317"/>
                <a:gd name="connsiteY70" fmla="*/ 610623 h 684283"/>
                <a:gd name="connsiteX71" fmla="*/ 972701 w 1000317"/>
                <a:gd name="connsiteY71" fmla="*/ 629034 h 684283"/>
                <a:gd name="connsiteX72" fmla="*/ 978838 w 1000317"/>
                <a:gd name="connsiteY72" fmla="*/ 656650 h 684283"/>
                <a:gd name="connsiteX73" fmla="*/ 991112 w 1000317"/>
                <a:gd name="connsiteY73" fmla="*/ 675061 h 684283"/>
                <a:gd name="connsiteX74" fmla="*/ 1000317 w 1000317"/>
                <a:gd name="connsiteY74" fmla="*/ 684266 h 684283"/>
                <a:gd name="connsiteX0" fmla="*/ 0 w 1000317"/>
                <a:gd name="connsiteY0" fmla="*/ 257751 h 684283"/>
                <a:gd name="connsiteX1" fmla="*/ 18411 w 1000317"/>
                <a:gd name="connsiteY1" fmla="*/ 260819 h 684283"/>
                <a:gd name="connsiteX2" fmla="*/ 27616 w 1000317"/>
                <a:gd name="connsiteY2" fmla="*/ 266956 h 684283"/>
                <a:gd name="connsiteX3" fmla="*/ 49095 w 1000317"/>
                <a:gd name="connsiteY3" fmla="*/ 270025 h 684283"/>
                <a:gd name="connsiteX4" fmla="*/ 70575 w 1000317"/>
                <a:gd name="connsiteY4" fmla="*/ 260819 h 684283"/>
                <a:gd name="connsiteX5" fmla="*/ 76712 w 1000317"/>
                <a:gd name="connsiteY5" fmla="*/ 251614 h 684283"/>
                <a:gd name="connsiteX6" fmla="*/ 92054 w 1000317"/>
                <a:gd name="connsiteY6" fmla="*/ 227066 h 684283"/>
                <a:gd name="connsiteX7" fmla="*/ 101259 w 1000317"/>
                <a:gd name="connsiteY7" fmla="*/ 223998 h 684283"/>
                <a:gd name="connsiteX8" fmla="*/ 110465 w 1000317"/>
                <a:gd name="connsiteY8" fmla="*/ 217861 h 684283"/>
                <a:gd name="connsiteX9" fmla="*/ 122738 w 1000317"/>
                <a:gd name="connsiteY9" fmla="*/ 202519 h 684283"/>
                <a:gd name="connsiteX10" fmla="*/ 135012 w 1000317"/>
                <a:gd name="connsiteY10" fmla="*/ 165697 h 684283"/>
                <a:gd name="connsiteX11" fmla="*/ 138081 w 1000317"/>
                <a:gd name="connsiteY11" fmla="*/ 153423 h 684283"/>
                <a:gd name="connsiteX12" fmla="*/ 144218 w 1000317"/>
                <a:gd name="connsiteY12" fmla="*/ 135013 h 684283"/>
                <a:gd name="connsiteX13" fmla="*/ 159560 w 1000317"/>
                <a:gd name="connsiteY13" fmla="*/ 116602 h 684283"/>
                <a:gd name="connsiteX14" fmla="*/ 165697 w 1000317"/>
                <a:gd name="connsiteY14" fmla="*/ 98191 h 684283"/>
                <a:gd name="connsiteX15" fmla="*/ 174902 w 1000317"/>
                <a:gd name="connsiteY15" fmla="*/ 79780 h 684283"/>
                <a:gd name="connsiteX16" fmla="*/ 184108 w 1000317"/>
                <a:gd name="connsiteY16" fmla="*/ 73643 h 684283"/>
                <a:gd name="connsiteX17" fmla="*/ 199450 w 1000317"/>
                <a:gd name="connsiteY17" fmla="*/ 55233 h 684283"/>
                <a:gd name="connsiteX18" fmla="*/ 211724 w 1000317"/>
                <a:gd name="connsiteY18" fmla="*/ 36822 h 684283"/>
                <a:gd name="connsiteX19" fmla="*/ 227066 w 1000317"/>
                <a:gd name="connsiteY19" fmla="*/ 21480 h 684283"/>
                <a:gd name="connsiteX20" fmla="*/ 279230 w 1000317"/>
                <a:gd name="connsiteY20" fmla="*/ 18411 h 684283"/>
                <a:gd name="connsiteX21" fmla="*/ 288435 w 1000317"/>
                <a:gd name="connsiteY21" fmla="*/ 12274 h 684283"/>
                <a:gd name="connsiteX22" fmla="*/ 294572 w 1000317"/>
                <a:gd name="connsiteY22" fmla="*/ 3069 h 684283"/>
                <a:gd name="connsiteX23" fmla="*/ 303777 w 1000317"/>
                <a:gd name="connsiteY23" fmla="*/ 0 h 684283"/>
                <a:gd name="connsiteX24" fmla="*/ 340599 w 1000317"/>
                <a:gd name="connsiteY24" fmla="*/ 3069 h 684283"/>
                <a:gd name="connsiteX25" fmla="*/ 349804 w 1000317"/>
                <a:gd name="connsiteY25" fmla="*/ 9206 h 684283"/>
                <a:gd name="connsiteX26" fmla="*/ 368215 w 1000317"/>
                <a:gd name="connsiteY26" fmla="*/ 21480 h 684283"/>
                <a:gd name="connsiteX27" fmla="*/ 481748 w 1000317"/>
                <a:gd name="connsiteY27" fmla="*/ 24548 h 684283"/>
                <a:gd name="connsiteX28" fmla="*/ 543117 w 1000317"/>
                <a:gd name="connsiteY28" fmla="*/ 27617 h 684283"/>
                <a:gd name="connsiteX29" fmla="*/ 604486 w 1000317"/>
                <a:gd name="connsiteY29" fmla="*/ 49096 h 684283"/>
                <a:gd name="connsiteX30" fmla="*/ 592212 w 1000317"/>
                <a:gd name="connsiteY30" fmla="*/ 76712 h 684283"/>
                <a:gd name="connsiteX31" fmla="*/ 604486 w 1000317"/>
                <a:gd name="connsiteY31" fmla="*/ 113533 h 684283"/>
                <a:gd name="connsiteX32" fmla="*/ 622897 w 1000317"/>
                <a:gd name="connsiteY32" fmla="*/ 119670 h 684283"/>
                <a:gd name="connsiteX33" fmla="*/ 632102 w 1000317"/>
                <a:gd name="connsiteY33" fmla="*/ 122739 h 684283"/>
                <a:gd name="connsiteX34" fmla="*/ 635171 w 1000317"/>
                <a:gd name="connsiteY34" fmla="*/ 131944 h 684283"/>
                <a:gd name="connsiteX35" fmla="*/ 653581 w 1000317"/>
                <a:gd name="connsiteY35" fmla="*/ 141149 h 684283"/>
                <a:gd name="connsiteX36" fmla="*/ 656650 w 1000317"/>
                <a:gd name="connsiteY36" fmla="*/ 150355 h 684283"/>
                <a:gd name="connsiteX37" fmla="*/ 675061 w 1000317"/>
                <a:gd name="connsiteY37" fmla="*/ 165697 h 684283"/>
                <a:gd name="connsiteX38" fmla="*/ 681197 w 1000317"/>
                <a:gd name="connsiteY38" fmla="*/ 174902 h 684283"/>
                <a:gd name="connsiteX39" fmla="*/ 699608 w 1000317"/>
                <a:gd name="connsiteY39" fmla="*/ 190245 h 684283"/>
                <a:gd name="connsiteX40" fmla="*/ 708814 w 1000317"/>
                <a:gd name="connsiteY40" fmla="*/ 193313 h 684283"/>
                <a:gd name="connsiteX41" fmla="*/ 724156 w 1000317"/>
                <a:gd name="connsiteY41" fmla="*/ 208656 h 684283"/>
                <a:gd name="connsiteX42" fmla="*/ 733361 w 1000317"/>
                <a:gd name="connsiteY42" fmla="*/ 227066 h 684283"/>
                <a:gd name="connsiteX43" fmla="*/ 742567 w 1000317"/>
                <a:gd name="connsiteY43" fmla="*/ 233203 h 684283"/>
                <a:gd name="connsiteX44" fmla="*/ 754840 w 1000317"/>
                <a:gd name="connsiteY44" fmla="*/ 270025 h 684283"/>
                <a:gd name="connsiteX45" fmla="*/ 760977 w 1000317"/>
                <a:gd name="connsiteY45" fmla="*/ 279230 h 684283"/>
                <a:gd name="connsiteX46" fmla="*/ 767114 w 1000317"/>
                <a:gd name="connsiteY46" fmla="*/ 297641 h 684283"/>
                <a:gd name="connsiteX47" fmla="*/ 776320 w 1000317"/>
                <a:gd name="connsiteY47" fmla="*/ 316051 h 684283"/>
                <a:gd name="connsiteX48" fmla="*/ 785525 w 1000317"/>
                <a:gd name="connsiteY48" fmla="*/ 322188 h 684283"/>
                <a:gd name="connsiteX49" fmla="*/ 794730 w 1000317"/>
                <a:gd name="connsiteY49" fmla="*/ 349804 h 684283"/>
                <a:gd name="connsiteX50" fmla="*/ 800867 w 1000317"/>
                <a:gd name="connsiteY50" fmla="*/ 359010 h 684283"/>
                <a:gd name="connsiteX51" fmla="*/ 810073 w 1000317"/>
                <a:gd name="connsiteY51" fmla="*/ 377421 h 684283"/>
                <a:gd name="connsiteX52" fmla="*/ 819278 w 1000317"/>
                <a:gd name="connsiteY52" fmla="*/ 395831 h 684283"/>
                <a:gd name="connsiteX53" fmla="*/ 831552 w 1000317"/>
                <a:gd name="connsiteY53" fmla="*/ 414242 h 684283"/>
                <a:gd name="connsiteX54" fmla="*/ 843826 w 1000317"/>
                <a:gd name="connsiteY54" fmla="*/ 444927 h 684283"/>
                <a:gd name="connsiteX55" fmla="*/ 856099 w 1000317"/>
                <a:gd name="connsiteY55" fmla="*/ 463337 h 684283"/>
                <a:gd name="connsiteX56" fmla="*/ 859168 w 1000317"/>
                <a:gd name="connsiteY56" fmla="*/ 472543 h 684283"/>
                <a:gd name="connsiteX57" fmla="*/ 862236 w 1000317"/>
                <a:gd name="connsiteY57" fmla="*/ 497090 h 684283"/>
                <a:gd name="connsiteX58" fmla="*/ 865305 w 1000317"/>
                <a:gd name="connsiteY58" fmla="*/ 506296 h 684283"/>
                <a:gd name="connsiteX59" fmla="*/ 874510 w 1000317"/>
                <a:gd name="connsiteY59" fmla="*/ 512433 h 684283"/>
                <a:gd name="connsiteX60" fmla="*/ 880647 w 1000317"/>
                <a:gd name="connsiteY60" fmla="*/ 521638 h 684283"/>
                <a:gd name="connsiteX61" fmla="*/ 889852 w 1000317"/>
                <a:gd name="connsiteY61" fmla="*/ 527775 h 684283"/>
                <a:gd name="connsiteX62" fmla="*/ 902126 w 1000317"/>
                <a:gd name="connsiteY62" fmla="*/ 546186 h 684283"/>
                <a:gd name="connsiteX63" fmla="*/ 920537 w 1000317"/>
                <a:gd name="connsiteY63" fmla="*/ 558460 h 684283"/>
                <a:gd name="connsiteX64" fmla="*/ 923605 w 1000317"/>
                <a:gd name="connsiteY64" fmla="*/ 567665 h 684283"/>
                <a:gd name="connsiteX65" fmla="*/ 942016 w 1000317"/>
                <a:gd name="connsiteY65" fmla="*/ 576870 h 684283"/>
                <a:gd name="connsiteX66" fmla="*/ 948153 w 1000317"/>
                <a:gd name="connsiteY66" fmla="*/ 586076 h 684283"/>
                <a:gd name="connsiteX67" fmla="*/ 951222 w 1000317"/>
                <a:gd name="connsiteY67" fmla="*/ 595281 h 684283"/>
                <a:gd name="connsiteX68" fmla="*/ 960427 w 1000317"/>
                <a:gd name="connsiteY68" fmla="*/ 601418 h 684283"/>
                <a:gd name="connsiteX69" fmla="*/ 966564 w 1000317"/>
                <a:gd name="connsiteY69" fmla="*/ 610623 h 684283"/>
                <a:gd name="connsiteX70" fmla="*/ 972701 w 1000317"/>
                <a:gd name="connsiteY70" fmla="*/ 629034 h 684283"/>
                <a:gd name="connsiteX71" fmla="*/ 978838 w 1000317"/>
                <a:gd name="connsiteY71" fmla="*/ 656650 h 684283"/>
                <a:gd name="connsiteX72" fmla="*/ 991112 w 1000317"/>
                <a:gd name="connsiteY72" fmla="*/ 675061 h 684283"/>
                <a:gd name="connsiteX73" fmla="*/ 1000317 w 1000317"/>
                <a:gd name="connsiteY73" fmla="*/ 684266 h 684283"/>
                <a:gd name="connsiteX0" fmla="*/ 0 w 1000317"/>
                <a:gd name="connsiteY0" fmla="*/ 257751 h 684283"/>
                <a:gd name="connsiteX1" fmla="*/ 18411 w 1000317"/>
                <a:gd name="connsiteY1" fmla="*/ 260819 h 684283"/>
                <a:gd name="connsiteX2" fmla="*/ 27616 w 1000317"/>
                <a:gd name="connsiteY2" fmla="*/ 266956 h 684283"/>
                <a:gd name="connsiteX3" fmla="*/ 49095 w 1000317"/>
                <a:gd name="connsiteY3" fmla="*/ 270025 h 684283"/>
                <a:gd name="connsiteX4" fmla="*/ 70575 w 1000317"/>
                <a:gd name="connsiteY4" fmla="*/ 260819 h 684283"/>
                <a:gd name="connsiteX5" fmla="*/ 76712 w 1000317"/>
                <a:gd name="connsiteY5" fmla="*/ 251614 h 684283"/>
                <a:gd name="connsiteX6" fmla="*/ 92054 w 1000317"/>
                <a:gd name="connsiteY6" fmla="*/ 227066 h 684283"/>
                <a:gd name="connsiteX7" fmla="*/ 101259 w 1000317"/>
                <a:gd name="connsiteY7" fmla="*/ 223998 h 684283"/>
                <a:gd name="connsiteX8" fmla="*/ 110465 w 1000317"/>
                <a:gd name="connsiteY8" fmla="*/ 217861 h 684283"/>
                <a:gd name="connsiteX9" fmla="*/ 122738 w 1000317"/>
                <a:gd name="connsiteY9" fmla="*/ 202519 h 684283"/>
                <a:gd name="connsiteX10" fmla="*/ 135012 w 1000317"/>
                <a:gd name="connsiteY10" fmla="*/ 165697 h 684283"/>
                <a:gd name="connsiteX11" fmla="*/ 138081 w 1000317"/>
                <a:gd name="connsiteY11" fmla="*/ 153423 h 684283"/>
                <a:gd name="connsiteX12" fmla="*/ 144218 w 1000317"/>
                <a:gd name="connsiteY12" fmla="*/ 135013 h 684283"/>
                <a:gd name="connsiteX13" fmla="*/ 159560 w 1000317"/>
                <a:gd name="connsiteY13" fmla="*/ 116602 h 684283"/>
                <a:gd name="connsiteX14" fmla="*/ 165697 w 1000317"/>
                <a:gd name="connsiteY14" fmla="*/ 98191 h 684283"/>
                <a:gd name="connsiteX15" fmla="*/ 174902 w 1000317"/>
                <a:gd name="connsiteY15" fmla="*/ 79780 h 684283"/>
                <a:gd name="connsiteX16" fmla="*/ 184108 w 1000317"/>
                <a:gd name="connsiteY16" fmla="*/ 73643 h 684283"/>
                <a:gd name="connsiteX17" fmla="*/ 199450 w 1000317"/>
                <a:gd name="connsiteY17" fmla="*/ 55233 h 684283"/>
                <a:gd name="connsiteX18" fmla="*/ 211724 w 1000317"/>
                <a:gd name="connsiteY18" fmla="*/ 36822 h 684283"/>
                <a:gd name="connsiteX19" fmla="*/ 227066 w 1000317"/>
                <a:gd name="connsiteY19" fmla="*/ 21480 h 684283"/>
                <a:gd name="connsiteX20" fmla="*/ 279230 w 1000317"/>
                <a:gd name="connsiteY20" fmla="*/ 18411 h 684283"/>
                <a:gd name="connsiteX21" fmla="*/ 288435 w 1000317"/>
                <a:gd name="connsiteY21" fmla="*/ 12274 h 684283"/>
                <a:gd name="connsiteX22" fmla="*/ 294572 w 1000317"/>
                <a:gd name="connsiteY22" fmla="*/ 3069 h 684283"/>
                <a:gd name="connsiteX23" fmla="*/ 303777 w 1000317"/>
                <a:gd name="connsiteY23" fmla="*/ 0 h 684283"/>
                <a:gd name="connsiteX24" fmla="*/ 340599 w 1000317"/>
                <a:gd name="connsiteY24" fmla="*/ 3069 h 684283"/>
                <a:gd name="connsiteX25" fmla="*/ 349804 w 1000317"/>
                <a:gd name="connsiteY25" fmla="*/ 9206 h 684283"/>
                <a:gd name="connsiteX26" fmla="*/ 368215 w 1000317"/>
                <a:gd name="connsiteY26" fmla="*/ 21480 h 684283"/>
                <a:gd name="connsiteX27" fmla="*/ 481748 w 1000317"/>
                <a:gd name="connsiteY27" fmla="*/ 24548 h 684283"/>
                <a:gd name="connsiteX28" fmla="*/ 543117 w 1000317"/>
                <a:gd name="connsiteY28" fmla="*/ 27617 h 684283"/>
                <a:gd name="connsiteX29" fmla="*/ 592212 w 1000317"/>
                <a:gd name="connsiteY29" fmla="*/ 76712 h 684283"/>
                <a:gd name="connsiteX30" fmla="*/ 604486 w 1000317"/>
                <a:gd name="connsiteY30" fmla="*/ 113533 h 684283"/>
                <a:gd name="connsiteX31" fmla="*/ 622897 w 1000317"/>
                <a:gd name="connsiteY31" fmla="*/ 119670 h 684283"/>
                <a:gd name="connsiteX32" fmla="*/ 632102 w 1000317"/>
                <a:gd name="connsiteY32" fmla="*/ 122739 h 684283"/>
                <a:gd name="connsiteX33" fmla="*/ 635171 w 1000317"/>
                <a:gd name="connsiteY33" fmla="*/ 131944 h 684283"/>
                <a:gd name="connsiteX34" fmla="*/ 653581 w 1000317"/>
                <a:gd name="connsiteY34" fmla="*/ 141149 h 684283"/>
                <a:gd name="connsiteX35" fmla="*/ 656650 w 1000317"/>
                <a:gd name="connsiteY35" fmla="*/ 150355 h 684283"/>
                <a:gd name="connsiteX36" fmla="*/ 675061 w 1000317"/>
                <a:gd name="connsiteY36" fmla="*/ 165697 h 684283"/>
                <a:gd name="connsiteX37" fmla="*/ 681197 w 1000317"/>
                <a:gd name="connsiteY37" fmla="*/ 174902 h 684283"/>
                <a:gd name="connsiteX38" fmla="*/ 699608 w 1000317"/>
                <a:gd name="connsiteY38" fmla="*/ 190245 h 684283"/>
                <a:gd name="connsiteX39" fmla="*/ 708814 w 1000317"/>
                <a:gd name="connsiteY39" fmla="*/ 193313 h 684283"/>
                <a:gd name="connsiteX40" fmla="*/ 724156 w 1000317"/>
                <a:gd name="connsiteY40" fmla="*/ 208656 h 684283"/>
                <a:gd name="connsiteX41" fmla="*/ 733361 w 1000317"/>
                <a:gd name="connsiteY41" fmla="*/ 227066 h 684283"/>
                <a:gd name="connsiteX42" fmla="*/ 742567 w 1000317"/>
                <a:gd name="connsiteY42" fmla="*/ 233203 h 684283"/>
                <a:gd name="connsiteX43" fmla="*/ 754840 w 1000317"/>
                <a:gd name="connsiteY43" fmla="*/ 270025 h 684283"/>
                <a:gd name="connsiteX44" fmla="*/ 760977 w 1000317"/>
                <a:gd name="connsiteY44" fmla="*/ 279230 h 684283"/>
                <a:gd name="connsiteX45" fmla="*/ 767114 w 1000317"/>
                <a:gd name="connsiteY45" fmla="*/ 297641 h 684283"/>
                <a:gd name="connsiteX46" fmla="*/ 776320 w 1000317"/>
                <a:gd name="connsiteY46" fmla="*/ 316051 h 684283"/>
                <a:gd name="connsiteX47" fmla="*/ 785525 w 1000317"/>
                <a:gd name="connsiteY47" fmla="*/ 322188 h 684283"/>
                <a:gd name="connsiteX48" fmla="*/ 794730 w 1000317"/>
                <a:gd name="connsiteY48" fmla="*/ 349804 h 684283"/>
                <a:gd name="connsiteX49" fmla="*/ 800867 w 1000317"/>
                <a:gd name="connsiteY49" fmla="*/ 359010 h 684283"/>
                <a:gd name="connsiteX50" fmla="*/ 810073 w 1000317"/>
                <a:gd name="connsiteY50" fmla="*/ 377421 h 684283"/>
                <a:gd name="connsiteX51" fmla="*/ 819278 w 1000317"/>
                <a:gd name="connsiteY51" fmla="*/ 395831 h 684283"/>
                <a:gd name="connsiteX52" fmla="*/ 831552 w 1000317"/>
                <a:gd name="connsiteY52" fmla="*/ 414242 h 684283"/>
                <a:gd name="connsiteX53" fmla="*/ 843826 w 1000317"/>
                <a:gd name="connsiteY53" fmla="*/ 444927 h 684283"/>
                <a:gd name="connsiteX54" fmla="*/ 856099 w 1000317"/>
                <a:gd name="connsiteY54" fmla="*/ 463337 h 684283"/>
                <a:gd name="connsiteX55" fmla="*/ 859168 w 1000317"/>
                <a:gd name="connsiteY55" fmla="*/ 472543 h 684283"/>
                <a:gd name="connsiteX56" fmla="*/ 862236 w 1000317"/>
                <a:gd name="connsiteY56" fmla="*/ 497090 h 684283"/>
                <a:gd name="connsiteX57" fmla="*/ 865305 w 1000317"/>
                <a:gd name="connsiteY57" fmla="*/ 506296 h 684283"/>
                <a:gd name="connsiteX58" fmla="*/ 874510 w 1000317"/>
                <a:gd name="connsiteY58" fmla="*/ 512433 h 684283"/>
                <a:gd name="connsiteX59" fmla="*/ 880647 w 1000317"/>
                <a:gd name="connsiteY59" fmla="*/ 521638 h 684283"/>
                <a:gd name="connsiteX60" fmla="*/ 889852 w 1000317"/>
                <a:gd name="connsiteY60" fmla="*/ 527775 h 684283"/>
                <a:gd name="connsiteX61" fmla="*/ 902126 w 1000317"/>
                <a:gd name="connsiteY61" fmla="*/ 546186 h 684283"/>
                <a:gd name="connsiteX62" fmla="*/ 920537 w 1000317"/>
                <a:gd name="connsiteY62" fmla="*/ 558460 h 684283"/>
                <a:gd name="connsiteX63" fmla="*/ 923605 w 1000317"/>
                <a:gd name="connsiteY63" fmla="*/ 567665 h 684283"/>
                <a:gd name="connsiteX64" fmla="*/ 942016 w 1000317"/>
                <a:gd name="connsiteY64" fmla="*/ 576870 h 684283"/>
                <a:gd name="connsiteX65" fmla="*/ 948153 w 1000317"/>
                <a:gd name="connsiteY65" fmla="*/ 586076 h 684283"/>
                <a:gd name="connsiteX66" fmla="*/ 951222 w 1000317"/>
                <a:gd name="connsiteY66" fmla="*/ 595281 h 684283"/>
                <a:gd name="connsiteX67" fmla="*/ 960427 w 1000317"/>
                <a:gd name="connsiteY67" fmla="*/ 601418 h 684283"/>
                <a:gd name="connsiteX68" fmla="*/ 966564 w 1000317"/>
                <a:gd name="connsiteY68" fmla="*/ 610623 h 684283"/>
                <a:gd name="connsiteX69" fmla="*/ 972701 w 1000317"/>
                <a:gd name="connsiteY69" fmla="*/ 629034 h 684283"/>
                <a:gd name="connsiteX70" fmla="*/ 978838 w 1000317"/>
                <a:gd name="connsiteY70" fmla="*/ 656650 h 684283"/>
                <a:gd name="connsiteX71" fmla="*/ 991112 w 1000317"/>
                <a:gd name="connsiteY71" fmla="*/ 675061 h 684283"/>
                <a:gd name="connsiteX72" fmla="*/ 1000317 w 1000317"/>
                <a:gd name="connsiteY72" fmla="*/ 684266 h 6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000317" h="684283">
                  <a:moveTo>
                    <a:pt x="0" y="257751"/>
                  </a:moveTo>
                  <a:cubicBezTo>
                    <a:pt x="6137" y="258774"/>
                    <a:pt x="12509" y="258852"/>
                    <a:pt x="18411" y="260819"/>
                  </a:cubicBezTo>
                  <a:cubicBezTo>
                    <a:pt x="21910" y="261985"/>
                    <a:pt x="24084" y="265896"/>
                    <a:pt x="27616" y="266956"/>
                  </a:cubicBezTo>
                  <a:cubicBezTo>
                    <a:pt x="34543" y="269034"/>
                    <a:pt x="41935" y="269002"/>
                    <a:pt x="49095" y="270025"/>
                  </a:cubicBezTo>
                  <a:cubicBezTo>
                    <a:pt x="58484" y="267677"/>
                    <a:pt x="63511" y="267882"/>
                    <a:pt x="70575" y="260819"/>
                  </a:cubicBezTo>
                  <a:cubicBezTo>
                    <a:pt x="73183" y="258211"/>
                    <a:pt x="74666" y="254682"/>
                    <a:pt x="76712" y="251614"/>
                  </a:cubicBezTo>
                  <a:cubicBezTo>
                    <a:pt x="82309" y="234821"/>
                    <a:pt x="78438" y="233874"/>
                    <a:pt x="92054" y="227066"/>
                  </a:cubicBezTo>
                  <a:cubicBezTo>
                    <a:pt x="94947" y="225620"/>
                    <a:pt x="98191" y="225021"/>
                    <a:pt x="101259" y="223998"/>
                  </a:cubicBezTo>
                  <a:cubicBezTo>
                    <a:pt x="104328" y="221952"/>
                    <a:pt x="108161" y="220741"/>
                    <a:pt x="110465" y="217861"/>
                  </a:cubicBezTo>
                  <a:cubicBezTo>
                    <a:pt x="127406" y="196686"/>
                    <a:pt x="96354" y="220109"/>
                    <a:pt x="122738" y="202519"/>
                  </a:cubicBezTo>
                  <a:lnTo>
                    <a:pt x="135012" y="165697"/>
                  </a:lnTo>
                  <a:cubicBezTo>
                    <a:pt x="136345" y="161696"/>
                    <a:pt x="136869" y="157462"/>
                    <a:pt x="138081" y="153423"/>
                  </a:cubicBezTo>
                  <a:cubicBezTo>
                    <a:pt x="139940" y="147227"/>
                    <a:pt x="142172" y="141150"/>
                    <a:pt x="144218" y="135013"/>
                  </a:cubicBezTo>
                  <a:cubicBezTo>
                    <a:pt x="146356" y="128601"/>
                    <a:pt x="155283" y="120878"/>
                    <a:pt x="159560" y="116602"/>
                  </a:cubicBezTo>
                  <a:lnTo>
                    <a:pt x="165697" y="98191"/>
                  </a:lnTo>
                  <a:cubicBezTo>
                    <a:pt x="168193" y="90704"/>
                    <a:pt x="168953" y="85729"/>
                    <a:pt x="174902" y="79780"/>
                  </a:cubicBezTo>
                  <a:cubicBezTo>
                    <a:pt x="177510" y="77172"/>
                    <a:pt x="181039" y="75689"/>
                    <a:pt x="184108" y="73643"/>
                  </a:cubicBezTo>
                  <a:cubicBezTo>
                    <a:pt x="206025" y="40764"/>
                    <a:pt x="171898" y="90656"/>
                    <a:pt x="199450" y="55233"/>
                  </a:cubicBezTo>
                  <a:cubicBezTo>
                    <a:pt x="203978" y="49411"/>
                    <a:pt x="207633" y="42959"/>
                    <a:pt x="211724" y="36822"/>
                  </a:cubicBezTo>
                  <a:cubicBezTo>
                    <a:pt x="215209" y="31595"/>
                    <a:pt x="219491" y="22616"/>
                    <a:pt x="227066" y="21480"/>
                  </a:cubicBezTo>
                  <a:cubicBezTo>
                    <a:pt x="244291" y="18896"/>
                    <a:pt x="261842" y="19434"/>
                    <a:pt x="279230" y="18411"/>
                  </a:cubicBezTo>
                  <a:cubicBezTo>
                    <a:pt x="282298" y="16365"/>
                    <a:pt x="285827" y="14882"/>
                    <a:pt x="288435" y="12274"/>
                  </a:cubicBezTo>
                  <a:cubicBezTo>
                    <a:pt x="291043" y="9666"/>
                    <a:pt x="291692" y="5373"/>
                    <a:pt x="294572" y="3069"/>
                  </a:cubicBezTo>
                  <a:cubicBezTo>
                    <a:pt x="297098" y="1048"/>
                    <a:pt x="300709" y="1023"/>
                    <a:pt x="303777" y="0"/>
                  </a:cubicBezTo>
                  <a:cubicBezTo>
                    <a:pt x="316051" y="1023"/>
                    <a:pt x="328522" y="653"/>
                    <a:pt x="340599" y="3069"/>
                  </a:cubicBezTo>
                  <a:cubicBezTo>
                    <a:pt x="344215" y="3792"/>
                    <a:pt x="346971" y="6845"/>
                    <a:pt x="349804" y="9206"/>
                  </a:cubicBezTo>
                  <a:cubicBezTo>
                    <a:pt x="357275" y="15431"/>
                    <a:pt x="357891" y="20964"/>
                    <a:pt x="368215" y="21480"/>
                  </a:cubicBezTo>
                  <a:cubicBezTo>
                    <a:pt x="406026" y="23371"/>
                    <a:pt x="443913" y="23220"/>
                    <a:pt x="481748" y="24548"/>
                  </a:cubicBezTo>
                  <a:cubicBezTo>
                    <a:pt x="502217" y="25266"/>
                    <a:pt x="522661" y="26594"/>
                    <a:pt x="543117" y="27617"/>
                  </a:cubicBezTo>
                  <a:cubicBezTo>
                    <a:pt x="561528" y="36311"/>
                    <a:pt x="581984" y="62393"/>
                    <a:pt x="592212" y="76712"/>
                  </a:cubicBezTo>
                  <a:cubicBezTo>
                    <a:pt x="602440" y="91031"/>
                    <a:pt x="589561" y="105242"/>
                    <a:pt x="604486" y="113533"/>
                  </a:cubicBezTo>
                  <a:cubicBezTo>
                    <a:pt x="610141" y="116675"/>
                    <a:pt x="616760" y="117624"/>
                    <a:pt x="622897" y="119670"/>
                  </a:cubicBezTo>
                  <a:lnTo>
                    <a:pt x="632102" y="122739"/>
                  </a:lnTo>
                  <a:cubicBezTo>
                    <a:pt x="633125" y="125807"/>
                    <a:pt x="633150" y="129418"/>
                    <a:pt x="635171" y="131944"/>
                  </a:cubicBezTo>
                  <a:cubicBezTo>
                    <a:pt x="639498" y="137352"/>
                    <a:pt x="647516" y="139128"/>
                    <a:pt x="653581" y="141149"/>
                  </a:cubicBezTo>
                  <a:cubicBezTo>
                    <a:pt x="654604" y="144218"/>
                    <a:pt x="654856" y="147664"/>
                    <a:pt x="656650" y="150355"/>
                  </a:cubicBezTo>
                  <a:cubicBezTo>
                    <a:pt x="661375" y="157443"/>
                    <a:pt x="668268" y="161169"/>
                    <a:pt x="675061" y="165697"/>
                  </a:cubicBezTo>
                  <a:cubicBezTo>
                    <a:pt x="677106" y="168765"/>
                    <a:pt x="678836" y="172069"/>
                    <a:pt x="681197" y="174902"/>
                  </a:cubicBezTo>
                  <a:cubicBezTo>
                    <a:pt x="686043" y="180717"/>
                    <a:pt x="692713" y="186798"/>
                    <a:pt x="699608" y="190245"/>
                  </a:cubicBezTo>
                  <a:cubicBezTo>
                    <a:pt x="702501" y="191691"/>
                    <a:pt x="705745" y="192290"/>
                    <a:pt x="708814" y="193313"/>
                  </a:cubicBezTo>
                  <a:cubicBezTo>
                    <a:pt x="718019" y="199450"/>
                    <a:pt x="719042" y="198427"/>
                    <a:pt x="724156" y="208656"/>
                  </a:cubicBezTo>
                  <a:cubicBezTo>
                    <a:pt x="729147" y="218639"/>
                    <a:pt x="724567" y="218272"/>
                    <a:pt x="733361" y="227066"/>
                  </a:cubicBezTo>
                  <a:cubicBezTo>
                    <a:pt x="735969" y="229674"/>
                    <a:pt x="739498" y="231157"/>
                    <a:pt x="742567" y="233203"/>
                  </a:cubicBezTo>
                  <a:lnTo>
                    <a:pt x="754840" y="270025"/>
                  </a:lnTo>
                  <a:cubicBezTo>
                    <a:pt x="756006" y="273524"/>
                    <a:pt x="759479" y="275860"/>
                    <a:pt x="760977" y="279230"/>
                  </a:cubicBezTo>
                  <a:cubicBezTo>
                    <a:pt x="763604" y="285141"/>
                    <a:pt x="765068" y="291504"/>
                    <a:pt x="767114" y="297641"/>
                  </a:cubicBezTo>
                  <a:cubicBezTo>
                    <a:pt x="769610" y="305127"/>
                    <a:pt x="770373" y="310104"/>
                    <a:pt x="776320" y="316051"/>
                  </a:cubicBezTo>
                  <a:cubicBezTo>
                    <a:pt x="778928" y="318659"/>
                    <a:pt x="782457" y="320142"/>
                    <a:pt x="785525" y="322188"/>
                  </a:cubicBezTo>
                  <a:lnTo>
                    <a:pt x="794730" y="349804"/>
                  </a:lnTo>
                  <a:cubicBezTo>
                    <a:pt x="795896" y="353303"/>
                    <a:pt x="799218" y="355711"/>
                    <a:pt x="800867" y="359010"/>
                  </a:cubicBezTo>
                  <a:cubicBezTo>
                    <a:pt x="813572" y="384419"/>
                    <a:pt x="792484" y="351037"/>
                    <a:pt x="810073" y="377421"/>
                  </a:cubicBezTo>
                  <a:cubicBezTo>
                    <a:pt x="817786" y="400561"/>
                    <a:pt x="807381" y="372035"/>
                    <a:pt x="819278" y="395831"/>
                  </a:cubicBezTo>
                  <a:cubicBezTo>
                    <a:pt x="828159" y="413595"/>
                    <a:pt x="814100" y="396792"/>
                    <a:pt x="831552" y="414242"/>
                  </a:cubicBezTo>
                  <a:cubicBezTo>
                    <a:pt x="840582" y="432302"/>
                    <a:pt x="836242" y="422176"/>
                    <a:pt x="843826" y="444927"/>
                  </a:cubicBezTo>
                  <a:cubicBezTo>
                    <a:pt x="846158" y="451924"/>
                    <a:pt x="852008" y="457200"/>
                    <a:pt x="856099" y="463337"/>
                  </a:cubicBezTo>
                  <a:cubicBezTo>
                    <a:pt x="857893" y="466028"/>
                    <a:pt x="858145" y="469474"/>
                    <a:pt x="859168" y="472543"/>
                  </a:cubicBezTo>
                  <a:cubicBezTo>
                    <a:pt x="860191" y="480725"/>
                    <a:pt x="860761" y="488977"/>
                    <a:pt x="862236" y="497090"/>
                  </a:cubicBezTo>
                  <a:cubicBezTo>
                    <a:pt x="862815" y="500273"/>
                    <a:pt x="863284" y="503770"/>
                    <a:pt x="865305" y="506296"/>
                  </a:cubicBezTo>
                  <a:cubicBezTo>
                    <a:pt x="867609" y="509176"/>
                    <a:pt x="871442" y="510387"/>
                    <a:pt x="874510" y="512433"/>
                  </a:cubicBezTo>
                  <a:cubicBezTo>
                    <a:pt x="876556" y="515501"/>
                    <a:pt x="878039" y="519030"/>
                    <a:pt x="880647" y="521638"/>
                  </a:cubicBezTo>
                  <a:cubicBezTo>
                    <a:pt x="883255" y="524246"/>
                    <a:pt x="887424" y="525000"/>
                    <a:pt x="889852" y="527775"/>
                  </a:cubicBezTo>
                  <a:cubicBezTo>
                    <a:pt x="894709" y="533326"/>
                    <a:pt x="898035" y="540049"/>
                    <a:pt x="902126" y="546186"/>
                  </a:cubicBezTo>
                  <a:cubicBezTo>
                    <a:pt x="906217" y="552323"/>
                    <a:pt x="920537" y="558460"/>
                    <a:pt x="920537" y="558460"/>
                  </a:cubicBezTo>
                  <a:cubicBezTo>
                    <a:pt x="921560" y="561528"/>
                    <a:pt x="921585" y="565139"/>
                    <a:pt x="923605" y="567665"/>
                  </a:cubicBezTo>
                  <a:cubicBezTo>
                    <a:pt x="927931" y="573073"/>
                    <a:pt x="935952" y="574849"/>
                    <a:pt x="942016" y="576870"/>
                  </a:cubicBezTo>
                  <a:cubicBezTo>
                    <a:pt x="944062" y="579939"/>
                    <a:pt x="946504" y="582777"/>
                    <a:pt x="948153" y="586076"/>
                  </a:cubicBezTo>
                  <a:cubicBezTo>
                    <a:pt x="949600" y="588969"/>
                    <a:pt x="949201" y="592755"/>
                    <a:pt x="951222" y="595281"/>
                  </a:cubicBezTo>
                  <a:cubicBezTo>
                    <a:pt x="953526" y="598161"/>
                    <a:pt x="957359" y="599372"/>
                    <a:pt x="960427" y="601418"/>
                  </a:cubicBezTo>
                  <a:cubicBezTo>
                    <a:pt x="962473" y="604486"/>
                    <a:pt x="965066" y="607253"/>
                    <a:pt x="966564" y="610623"/>
                  </a:cubicBezTo>
                  <a:cubicBezTo>
                    <a:pt x="969191" y="616534"/>
                    <a:pt x="972701" y="629034"/>
                    <a:pt x="972701" y="629034"/>
                  </a:cubicBezTo>
                  <a:cubicBezTo>
                    <a:pt x="973534" y="634035"/>
                    <a:pt x="975239" y="650173"/>
                    <a:pt x="978838" y="656650"/>
                  </a:cubicBezTo>
                  <a:cubicBezTo>
                    <a:pt x="982420" y="663097"/>
                    <a:pt x="987021" y="668924"/>
                    <a:pt x="991112" y="675061"/>
                  </a:cubicBezTo>
                  <a:cubicBezTo>
                    <a:pt x="997816" y="685117"/>
                    <a:pt x="993560" y="684266"/>
                    <a:pt x="1000317" y="684266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8372475" y="4654550"/>
            <a:ext cx="466725" cy="43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1036 CuadroTexto"/>
          <p:cNvSpPr txBox="1">
            <a:spLocks noChangeArrowheads="1"/>
          </p:cNvSpPr>
          <p:nvPr/>
        </p:nvSpPr>
        <p:spPr bwMode="auto">
          <a:xfrm>
            <a:off x="77788" y="1096738"/>
            <a:ext cx="431958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MX" sz="1400" b="1" dirty="0" smtClean="0"/>
              <a:t>CASO USDA 13-000808</a:t>
            </a:r>
          </a:p>
          <a:p>
            <a:pPr algn="ctr"/>
            <a:r>
              <a:rPr lang="es-MX" sz="1400" b="1" dirty="0" smtClean="0"/>
              <a:t>CASO USDA 13-011452</a:t>
            </a:r>
          </a:p>
          <a:p>
            <a:pPr algn="ctr" eaLnBrk="1" hangingPunct="1"/>
            <a:r>
              <a:rPr lang="es-MX" sz="1200" b="1" dirty="0" smtClean="0">
                <a:solidFill>
                  <a:srgbClr val="7030A0"/>
                </a:solidFill>
              </a:rPr>
              <a:t>USDA </a:t>
            </a:r>
            <a:r>
              <a:rPr lang="es-MX" sz="1200" b="1" dirty="0">
                <a:solidFill>
                  <a:srgbClr val="7030A0"/>
                </a:solidFill>
              </a:rPr>
              <a:t>CASE</a:t>
            </a:r>
          </a:p>
          <a:p>
            <a:pPr algn="ctr" eaLnBrk="1" hangingPunct="1"/>
            <a:endParaRPr lang="es-MX" b="1" dirty="0"/>
          </a:p>
          <a:p>
            <a:pPr eaLnBrk="1" hangingPunct="1"/>
            <a:r>
              <a:rPr lang="es-MX" sz="1400" dirty="0"/>
              <a:t>PROPIETARIO: 	JUAN BRAVO JIMENEZ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OWNER</a:t>
            </a:r>
            <a:endParaRPr lang="es-MX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/>
              <a:t>PREDIO:		EJIDO JIMENEZ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RANCH</a:t>
            </a:r>
          </a:p>
          <a:p>
            <a:pPr eaLnBrk="1" hangingPunct="1"/>
            <a:r>
              <a:rPr lang="es-MX" sz="1400" dirty="0"/>
              <a:t>MUNICIPIO:	JIMENEZ, COAH</a:t>
            </a:r>
            <a:r>
              <a:rPr lang="es-MX" dirty="0"/>
              <a:t>.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MUNICIPALITY</a:t>
            </a:r>
            <a:endParaRPr lang="es-MX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/>
              <a:t>INVENTARIO:	133 BOVINOS (2013)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INVENTORY</a:t>
            </a:r>
          </a:p>
          <a:p>
            <a:pPr eaLnBrk="1" hangingPunct="1"/>
            <a:r>
              <a:rPr lang="es-MX" sz="1200" dirty="0"/>
              <a:t>EJIDO JIMENEZ                 485 BOVINOS</a:t>
            </a:r>
            <a:endParaRPr lang="es-MX" dirty="0"/>
          </a:p>
        </p:txBody>
      </p:sp>
      <p:sp>
        <p:nvSpPr>
          <p:cNvPr id="9" name="45 CuadroTexto"/>
          <p:cNvSpPr txBox="1">
            <a:spLocks noChangeArrowheads="1"/>
          </p:cNvSpPr>
          <p:nvPr/>
        </p:nvSpPr>
        <p:spPr bwMode="auto">
          <a:xfrm>
            <a:off x="77788" y="4083050"/>
            <a:ext cx="3773487" cy="2768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1400" b="1" dirty="0"/>
              <a:t>PROCESO EXPORTACIÓN</a:t>
            </a:r>
          </a:p>
          <a:p>
            <a:pPr algn="ctr" eaLnBrk="1" hangingPunct="1"/>
            <a:r>
              <a:rPr lang="es-MX" sz="1200" b="1" dirty="0">
                <a:solidFill>
                  <a:srgbClr val="7030A0"/>
                </a:solidFill>
              </a:rPr>
              <a:t>EXPORT PROCESS</a:t>
            </a:r>
          </a:p>
          <a:p>
            <a:pPr algn="ctr" eaLnBrk="1" hangingPunct="1"/>
            <a:endParaRPr lang="es-MX" b="1" dirty="0"/>
          </a:p>
          <a:p>
            <a:pPr eaLnBrk="1" hangingPunct="1"/>
            <a:r>
              <a:rPr lang="es-MX" sz="1400" dirty="0"/>
              <a:t>PRUEBA DE HATO:		09-07-12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HERD TEST</a:t>
            </a:r>
          </a:p>
          <a:p>
            <a:pPr eaLnBrk="1" hangingPunct="1"/>
            <a:r>
              <a:rPr lang="es-MX" sz="1400" dirty="0"/>
              <a:t>PRUEBA DE LOTE:		09-07-12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LOT TEST</a:t>
            </a:r>
          </a:p>
          <a:p>
            <a:pPr eaLnBrk="1" hangingPunct="1"/>
            <a:r>
              <a:rPr lang="es-MX" sz="1400" dirty="0"/>
              <a:t>RESULTADOS PPC:	      126 NEG/2 REAC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CFT</a:t>
            </a:r>
            <a:endParaRPr lang="es-MX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/>
              <a:t>RESULTADO PCC:		     2 NEG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CCT</a:t>
            </a:r>
            <a:endParaRPr lang="es-MX" sz="1400" dirty="0">
              <a:solidFill>
                <a:srgbClr val="7030A0"/>
              </a:solidFill>
            </a:endParaRPr>
          </a:p>
          <a:p>
            <a:pPr eaLnBrk="1" hangingPunct="1"/>
            <a:r>
              <a:rPr lang="es-MX" sz="1400" dirty="0"/>
              <a:t>EXPORTACIÓN:		09-08-12</a:t>
            </a:r>
          </a:p>
          <a:p>
            <a:pPr eaLnBrk="1" hangingPunct="1"/>
            <a:r>
              <a:rPr lang="es-MX" sz="1200" dirty="0">
                <a:solidFill>
                  <a:srgbClr val="7030A0"/>
                </a:solidFill>
              </a:rPr>
              <a:t>EXPORT TEST</a:t>
            </a:r>
            <a:endParaRPr lang="es-MX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7948613" y="1125538"/>
            <a:ext cx="885825" cy="3529012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140200" y="1125538"/>
            <a:ext cx="4229100" cy="353060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7981950" y="4678363"/>
            <a:ext cx="849313" cy="401637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140200" y="4687888"/>
            <a:ext cx="4229100" cy="392112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/>
          <a:srcRect l="31092" t="6929" r="16770" b="13613"/>
          <a:stretch/>
        </p:blipFill>
        <p:spPr bwMode="auto">
          <a:xfrm>
            <a:off x="4140200" y="1125538"/>
            <a:ext cx="3808413" cy="3543300"/>
          </a:xfrm>
          <a:prstGeom prst="rect">
            <a:avLst/>
          </a:prstGeom>
          <a:noFill/>
          <a:ln w="444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15" name="14 Elipse"/>
          <p:cNvSpPr/>
          <p:nvPr/>
        </p:nvSpPr>
        <p:spPr>
          <a:xfrm>
            <a:off x="5940425" y="3068638"/>
            <a:ext cx="76041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6" name="1 Rectángulo"/>
          <p:cNvSpPr>
            <a:spLocks noChangeArrowheads="1"/>
          </p:cNvSpPr>
          <p:nvPr/>
        </p:nvSpPr>
        <p:spPr bwMode="auto">
          <a:xfrm>
            <a:off x="3851275" y="4797425"/>
            <a:ext cx="3241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200" dirty="0"/>
              <a:t>PUERTO DE CRUCE:   </a:t>
            </a:r>
            <a:r>
              <a:rPr lang="es-MX" sz="1200" dirty="0" smtClean="0"/>
              <a:t>     PIEDRAS </a:t>
            </a:r>
            <a:r>
              <a:rPr lang="es-MX" sz="1200" dirty="0"/>
              <a:t>NEGRAS</a:t>
            </a:r>
          </a:p>
          <a:p>
            <a:r>
              <a:rPr lang="es-MX" sz="1200" dirty="0">
                <a:solidFill>
                  <a:srgbClr val="7030A0"/>
                </a:solidFill>
              </a:rPr>
              <a:t>PORT</a:t>
            </a:r>
          </a:p>
          <a:p>
            <a:r>
              <a:rPr lang="es-MX" sz="1200" dirty="0"/>
              <a:t>CANTIDAD:	                         38 MACHOS</a:t>
            </a:r>
          </a:p>
          <a:p>
            <a:r>
              <a:rPr lang="es-MX" sz="1200" dirty="0">
                <a:solidFill>
                  <a:srgbClr val="7030A0"/>
                </a:solidFill>
              </a:rPr>
              <a:t>LOT</a:t>
            </a:r>
          </a:p>
          <a:p>
            <a:r>
              <a:rPr lang="es-MX" sz="1200" dirty="0"/>
              <a:t>COMPRADOR:            </a:t>
            </a:r>
            <a:r>
              <a:rPr lang="es-MX" sz="1200" dirty="0" smtClean="0"/>
              <a:t>     RUNNEL’S </a:t>
            </a:r>
            <a:r>
              <a:rPr lang="es-MX" sz="1200" dirty="0"/>
              <a:t>PETERS</a:t>
            </a:r>
          </a:p>
          <a:p>
            <a:r>
              <a:rPr lang="es-MX" sz="1200" dirty="0">
                <a:solidFill>
                  <a:srgbClr val="7030A0"/>
                </a:solidFill>
              </a:rPr>
              <a:t>BUYER</a:t>
            </a:r>
          </a:p>
          <a:p>
            <a:r>
              <a:rPr lang="es-MX" sz="1200" dirty="0"/>
              <a:t>SACRIFICIO:	        </a:t>
            </a:r>
            <a:r>
              <a:rPr lang="es-MX" sz="1200" dirty="0" smtClean="0"/>
              <a:t>                      08-01-13</a:t>
            </a:r>
            <a:endParaRPr lang="es-MX" sz="1200" dirty="0"/>
          </a:p>
          <a:p>
            <a:r>
              <a:rPr lang="es-MX" sz="1200" dirty="0">
                <a:solidFill>
                  <a:srgbClr val="7030A0"/>
                </a:solidFill>
              </a:rPr>
              <a:t>SACRIFICE</a:t>
            </a:r>
          </a:p>
          <a:p>
            <a:r>
              <a:rPr lang="es-MX" sz="1200" dirty="0"/>
              <a:t>DIAGNÓSTICO:   </a:t>
            </a:r>
            <a:r>
              <a:rPr lang="es-MX" sz="1200" dirty="0" smtClean="0"/>
              <a:t>    M</a:t>
            </a:r>
            <a:r>
              <a:rPr lang="es-MX" sz="1200" dirty="0"/>
              <a:t>. bovis COMPATIBLE</a:t>
            </a:r>
          </a:p>
          <a:p>
            <a:r>
              <a:rPr lang="es-MX" sz="1200" dirty="0">
                <a:solidFill>
                  <a:srgbClr val="7030A0"/>
                </a:solidFill>
              </a:rPr>
              <a:t>DIAGNOSIS</a:t>
            </a:r>
          </a:p>
        </p:txBody>
      </p:sp>
      <p:sp>
        <p:nvSpPr>
          <p:cNvPr id="17" name="1 Rectángulo"/>
          <p:cNvSpPr>
            <a:spLocks noChangeArrowheads="1"/>
          </p:cNvSpPr>
          <p:nvPr/>
        </p:nvSpPr>
        <p:spPr bwMode="auto">
          <a:xfrm>
            <a:off x="4870450" y="1412875"/>
            <a:ext cx="308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 N 29°1’30’’  W 100° 40’ 18’’</a:t>
            </a:r>
            <a:endParaRPr lang="es-MX">
              <a:solidFill>
                <a:schemeClr val="bg1"/>
              </a:solidFill>
            </a:endParaRPr>
          </a:p>
        </p:txBody>
      </p:sp>
      <p:grpSp>
        <p:nvGrpSpPr>
          <p:cNvPr id="18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19" name="18 Imagen" descr="Logo UGR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20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24" name="23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22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4" descr="Imagen relaciona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5"/>
          <p:cNvGraphicFramePr>
            <a:graphicFrameLocks noGrp="1"/>
          </p:cNvGraphicFramePr>
          <p:nvPr/>
        </p:nvGraphicFramePr>
        <p:xfrm>
          <a:off x="428625" y="1038225"/>
          <a:ext cx="8143875" cy="1463675"/>
        </p:xfrm>
        <a:graphic>
          <a:graphicData uri="http://schemas.openxmlformats.org/drawingml/2006/table">
            <a:tbl>
              <a:tblPr/>
              <a:tblGrid>
                <a:gridCol w="2035175"/>
                <a:gridCol w="1322388"/>
                <a:gridCol w="2357437"/>
                <a:gridCol w="2428875"/>
              </a:tblGrid>
              <a:tr h="94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Arete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COA-A 469210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Sexo /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de Exportación 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Date: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de Agosto del 2012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de Sacrificio 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Sacrifice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 de Enero el 2013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3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 de Laboratorio /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Diagnosis. HP: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COMPATIBLE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PCR: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M. tuberculosis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complex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6110 POSITIVE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BACT.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Aislamiento Positivo </a:t>
                      </a:r>
                      <a:r>
                        <a:rPr kumimoji="0" lang="es-MX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M. </a:t>
                      </a:r>
                      <a:r>
                        <a:rPr kumimoji="0" lang="es-MX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Bovis</a:t>
                      </a:r>
                      <a:endParaRPr kumimoji="0" lang="es-MX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285750" y="765175"/>
            <a:ext cx="294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/>
              <a:t>DATOS DEL CASO / </a:t>
            </a:r>
            <a:r>
              <a:rPr lang="es-MX" sz="1400" b="1">
                <a:solidFill>
                  <a:srgbClr val="7030A0"/>
                </a:solidFill>
              </a:rPr>
              <a:t>CASE DATA</a:t>
            </a:r>
          </a:p>
        </p:txBody>
      </p:sp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85750" y="2620963"/>
            <a:ext cx="59563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/>
              <a:t>DATOS DE LA INVESTIGACION / </a:t>
            </a:r>
            <a:r>
              <a:rPr lang="es-MX" sz="1400" b="1">
                <a:solidFill>
                  <a:srgbClr val="7030A0"/>
                </a:solidFill>
              </a:rPr>
              <a:t>EPI TRACE</a:t>
            </a:r>
          </a:p>
        </p:txBody>
      </p:sp>
      <p:graphicFrame>
        <p:nvGraphicFramePr>
          <p:cNvPr id="5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84145"/>
              </p:ext>
            </p:extLst>
          </p:nvPr>
        </p:nvGraphicFramePr>
        <p:xfrm>
          <a:off x="71438" y="2930525"/>
          <a:ext cx="9001125" cy="3705532"/>
        </p:xfrm>
        <a:graphic>
          <a:graphicData uri="http://schemas.openxmlformats.org/drawingml/2006/table">
            <a:tbl>
              <a:tblPr/>
              <a:tblGrid>
                <a:gridCol w="1042259"/>
                <a:gridCol w="2395387"/>
                <a:gridCol w="1999020"/>
                <a:gridCol w="432048"/>
                <a:gridCol w="1368152"/>
                <a:gridCol w="1764259"/>
              </a:tblGrid>
              <a:tr h="4571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del Predio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Ejido Jiménez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Municipio de ubicación del Hato de Origen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Municipality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Jimenez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cabezas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Heads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 618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productores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Producers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21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225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PRUEBAS REALIZADAS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/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 de Prueba /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Tb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Sacrificio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Sacrifice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 de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8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29/01/2013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01/02/2013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04/02/2013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07/02/2013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20/02/2013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23/02/2013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1ª PRUEBA CAUDAL 64 ANIMALES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PCC A 3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2ª PARTE PPC  426 ANIMALES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PCC A 9 ANIMALES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3ª PARTE PPC A 128 ANIMALES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PCC A 6  ANIMALES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618 PPC   600 (-) 18 (+)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 PCC       0 (-)   9 (+)   9 (</a:t>
                      </a:r>
                      <a:r>
                        <a:rPr kumimoji="0" lang="es-E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 NEGATIVOS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 NEGATIVOS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SOSPECHOSO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417 NEGATIVOS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SOSPECHOSO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 NEAGATIVOS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REACTORES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SOSPECHOSOS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aseline="0" dirty="0" smtClean="0"/>
                        <a:t>18 A SACRIFICIO</a:t>
                      </a:r>
                    </a:p>
                    <a:p>
                      <a:r>
                        <a:rPr lang="es-MX" sz="1200" baseline="0" dirty="0" smtClean="0"/>
                        <a:t>9 SOSPECHOSO A PCC</a:t>
                      </a:r>
                    </a:p>
                    <a:p>
                      <a:r>
                        <a:rPr lang="es-MX" sz="1200" baseline="0" dirty="0" smtClean="0"/>
                        <a:t>9 REACTORES A PCC</a:t>
                      </a:r>
                      <a:endParaRPr lang="es-MX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RESULTADOS  HP.  COMPATIBLES 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NEGATIVOS       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BACTERIOLOGICO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POSITIVOS      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NEGATIVOS     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TIPIFICACION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POSITIVOS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 Bovis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NEGATIVOS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7" name="6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8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12" name="11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10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-27384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0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85720" y="1397000"/>
          <a:ext cx="8215370" cy="482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4214842"/>
                <a:gridCol w="3714776"/>
              </a:tblGrid>
              <a:tr h="580280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FECHA DE RESTRICCION DE LA MOVILIZACION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/DATE RESTRICTION MOBILIZATION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28 ENERO 2013 C.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</a:rPr>
                        <a:t> PRECAUTORIA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280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FECHA DE INICIO DE PRUEBAS DE SEGUIMIENTO EPIDEMIOLOGICO/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START DATE TEST EPIDEMIOLOGICAL MONITORING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29 ENERO 2013 ,  4 DE FEBRERO 2013 Y 20 FEBRERO 2013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280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NUMERO DE ANIMALES PROBAS EN LA PPC/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NUMBER TESTED ON ANIMALS PPC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TOTAL 618  NEG. 600 REACTOR 18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280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NUMERO DE ANIMALE PROBADOS EN LA PCC REACTORES Y SOSPECHOSOS/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NUMBER OF ANIMAL TESTED ON PCC REACTORS AND SUSPECTS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TOTAL 18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6123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NUMERO DE ANIMALES ENVIADO A RASTRO Y  CUANDO HAYA EVIDENCIA DE INFECCIÓN TAMBIEN TODOS LOS REACTORES A PPC/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NUMBER OF ANIMALS AND SENT WHEN A TRACE EVIDENCE OF INFECTION ALSO ALL REACTORS A PPC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</a:rPr>
                        <a:t> 18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280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RESULTADOS DE LA INSPECCION/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INSPECTION FINDINGS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11 CON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</a:rPr>
                        <a:t> LESIONES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280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RESULTADOS HP/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RESULTS HP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11 HP COMPATIBLES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280"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RESULTADOS BACTERIOLOGICOS Y TIPIFICACION/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RESULTS AND TYPING BACTERIOLOGICAL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9 BACTERIOLOGIA POSITIVO 9 TIPIFICACION </a:t>
                      </a:r>
                      <a:r>
                        <a:rPr lang="es-MX" sz="1100" b="1" i="1" dirty="0" smtClean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es-MX" sz="11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100" b="1" i="1" baseline="0" dirty="0" err="1" smtClean="0">
                          <a:solidFill>
                            <a:schemeClr val="tx1"/>
                          </a:solidFill>
                        </a:rPr>
                        <a:t>Bovis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4" name="3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5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7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2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42844" y="714356"/>
          <a:ext cx="8858276" cy="6221791"/>
        </p:xfrm>
        <a:graphic>
          <a:graphicData uri="http://schemas.openxmlformats.org/drawingml/2006/table">
            <a:tbl>
              <a:tblPr/>
              <a:tblGrid>
                <a:gridCol w="949774"/>
                <a:gridCol w="621862"/>
                <a:gridCol w="500066"/>
                <a:gridCol w="591425"/>
                <a:gridCol w="440093"/>
                <a:gridCol w="667661"/>
                <a:gridCol w="404359"/>
                <a:gridCol w="432569"/>
                <a:gridCol w="583029"/>
                <a:gridCol w="667661"/>
                <a:gridCol w="667661"/>
                <a:gridCol w="583029"/>
                <a:gridCol w="583029"/>
                <a:gridCol w="583029"/>
                <a:gridCol w="583029"/>
              </a:tblGrid>
              <a:tr h="78258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RELACION DE PRODUCTORES DEL EJIDO JIMENEZ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PROPIETARIO/OWER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CODIGO DE HATO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</a:t>
                      </a: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FECHAS DE INOCULACION CON # ANIMALES </a:t>
                      </a:r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PROBADOS/DATE TESTED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ANIMALES </a:t>
                      </a:r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PROBADOS/ANIMAL TESTED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ANIMALES </a:t>
                      </a:r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NEGATIVO/ NEGATIVES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ANIMALES </a:t>
                      </a:r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REACTORES/ ANIMAL REACTOR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ANIMALES </a:t>
                      </a:r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SACRIFICADOS/ ANIMALS SLAUGHTERED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ANIMALES CON LESIONES</a:t>
                      </a: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FOLIO TOMA </a:t>
                      </a:r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MUESTRA/ SAMPLING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RESULTADO DE LAB</a:t>
                      </a:r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./RESULTS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63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29/01/2013</a:t>
                      </a: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04/02/2013</a:t>
                      </a: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20/02/2013</a:t>
                      </a: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ANIMALS WITH INJURY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HP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BACT.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TIPIFICACION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9424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JUAN BRAVO JIMENEZ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6230, 6231, 6232, 6233 , 6404, 6405, 6260, 6257, 6631, 6403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COMP. (5)</a:t>
                      </a:r>
                      <a:endParaRPr lang="es-MX" sz="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POSITIVO (4)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M.Bovis (4)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Bruno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Ramirez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Tobias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562-A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3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DANIEL VARELA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562-B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Domingo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Crispin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Flores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562-C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50140026049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Eleazar Lorta De la Cruz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562-D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6630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COMP</a:t>
                      </a:r>
                      <a:r>
                        <a:rPr lang="es-MX" sz="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. (1)</a:t>
                      </a:r>
                      <a:endParaRPr lang="es-MX" sz="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Elsa de la Cruz Balderas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562-E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50140026050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6402, 6628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COMP</a:t>
                      </a:r>
                      <a:r>
                        <a:rPr lang="es-MX" sz="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.(2)</a:t>
                      </a:r>
                      <a:endParaRPr lang="es-MX" sz="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POSITIVO(1)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M.Bovis (1)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2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Enrique  Varela Delgado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562-F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50140026044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EVELIO CELEDON BANDA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Guadalupe Lorta Vallejo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562-H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50140026042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Guzmaro Villarreal Garcia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562-I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50140026027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HERIBERTO DAVALOS ALVIZO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562-J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Ignacio Varela Morales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562-K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3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ISRAEL LORTA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562-L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Jesus Arreola Garcia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562-M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50140026045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6401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COMP.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Jesus Valera Castillo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562-N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6406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COMP.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Arnulfo Salazar Perez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50140026041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Daniel Varela Castillo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562-P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Isaias Lorta Crispin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562-Q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6627, 6629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COMP.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POSITIVO (1)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M.Bovis</a:t>
                      </a:r>
                      <a:r>
                        <a:rPr lang="es-MX" sz="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(1)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Lorta Vallejo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562-R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Luis de La Cruz Balderas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562-S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50140026029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Nava Varela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562-T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50140026043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Juan Andres Lorta Crispin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562-U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tramite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3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Monico Crispin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562-V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Patricio de La Cruz Marin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562-W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50140026035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5070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Primitivo de la Cruz Marin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562-X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50140026028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3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633"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33"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618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82" marR="3782" marT="3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4" name="3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5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7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-27384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00100" y="1397007"/>
          <a:ext cx="7143801" cy="4675198"/>
        </p:xfrm>
        <a:graphic>
          <a:graphicData uri="http://schemas.openxmlformats.org/drawingml/2006/table">
            <a:tbl>
              <a:tblPr/>
              <a:tblGrid>
                <a:gridCol w="265199"/>
                <a:gridCol w="2850890"/>
                <a:gridCol w="1226547"/>
                <a:gridCol w="795597"/>
                <a:gridCol w="580122"/>
                <a:gridCol w="546974"/>
                <a:gridCol w="414374"/>
                <a:gridCol w="464098"/>
              </a:tblGrid>
              <a:tr h="189535">
                <a:tc>
                  <a:txBody>
                    <a:bodyPr/>
                    <a:lstStyle/>
                    <a:p>
                      <a:pPr algn="r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CUADRO CONCENTRADO DE PRUEBAS DE SEGUIMIENTO Y RESULTADOS EN EL SEGUIMIENTO DEL CASO EJIDO JIMENEZ "EJIDO TEPEYAC" 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PROPIETARIO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PREDIO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MUNICIPIO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CABEZAS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5893">
                <a:tc>
                  <a:txBody>
                    <a:bodyPr/>
                    <a:lstStyle/>
                    <a:p>
                      <a:pPr algn="r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PROB.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NEG.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REAC.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CLM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JUAN BRAVO 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EVELIO ESCOBAR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JUAN PABLO ESCOBAR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JUAN JAIME LOPEZ RIOS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AMADEO MARTINEZ BOCANEGRA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JOSE ANTONIO ESCOBAR CARBAJAL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JAIME ESCOBAR DE LA CRUZ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CANDELARIO MELCHOR ONTIVEROS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SERGIO RIOS HERNANDEZ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JESUS IGNACIO IBARRA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JUAN JAIME MATA VILLARREAL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PABLO IBARRA FLOREZ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SONIA ARACELI ZAVALA TIJERINA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EPIFANIO RIOS MELCHOR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 TEPEYAC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l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418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INVENTARIO EN LA DESPOBLACION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MARIO REYEZ RAMIREZ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 CAPRICHO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5" name="4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6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10" name="9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8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4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14414" y="2087880"/>
          <a:ext cx="6929487" cy="3341389"/>
        </p:xfrm>
        <a:graphic>
          <a:graphicData uri="http://schemas.openxmlformats.org/drawingml/2006/table">
            <a:tbl>
              <a:tblPr/>
              <a:tblGrid>
                <a:gridCol w="257244"/>
                <a:gridCol w="2765363"/>
                <a:gridCol w="1189749"/>
                <a:gridCol w="771730"/>
                <a:gridCol w="562720"/>
                <a:gridCol w="530563"/>
                <a:gridCol w="401943"/>
                <a:gridCol w="450175"/>
              </a:tblGrid>
              <a:tr h="227822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CUADRO CONCENTRADO DE PRUEBAS DE SEGUIMIENTO Y RESULTADOS EN EL SEGUIMIENTO DEL CASO EJIDO JIMENEZ "PREDIO EJIDO JARITA"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7822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7822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PROPIETARIO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PREDIO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CABEZAS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970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NEG.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JAIME GOMEZ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ERNESTO GASPAR  MARTINEZ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BIBIANA GASPAR MARTINEZ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LUIS GASPAR MARTINEZ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JOSE LEMUS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CARLOS GASPAR MARTINEZ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SILVIA GARCIA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SANTOS VILLANUEVA GARCIA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 JARITA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JIMENEZ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2">
                <a:tc>
                  <a:txBody>
                    <a:bodyPr/>
                    <a:lstStyle/>
                    <a:p>
                      <a:pPr algn="r" fontAlgn="b"/>
                      <a:endParaRPr lang="es-MX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5" name="4 Imagen" descr="Logo UGR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6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10" name="9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8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8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>
            <a:spLocks noChangeArrowheads="1"/>
          </p:cNvSpPr>
          <p:nvPr/>
        </p:nvSpPr>
        <p:spPr bwMode="auto">
          <a:xfrm>
            <a:off x="545479" y="1104900"/>
            <a:ext cx="755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1400" b="1" dirty="0"/>
              <a:t>OTRAS PRUEBAS REALIZADAS EN ESTA INVESTIGACIÓN / </a:t>
            </a:r>
            <a:r>
              <a:rPr lang="es-MX" sz="1400" b="1" dirty="0">
                <a:solidFill>
                  <a:srgbClr val="7030A0"/>
                </a:solidFill>
              </a:rPr>
              <a:t>OTHER INVESTIGATIONS</a:t>
            </a:r>
          </a:p>
        </p:txBody>
      </p:sp>
      <p:graphicFrame>
        <p:nvGraphicFramePr>
          <p:cNvPr id="3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71105"/>
              </p:ext>
            </p:extLst>
          </p:nvPr>
        </p:nvGraphicFramePr>
        <p:xfrm>
          <a:off x="500063" y="1535113"/>
          <a:ext cx="7715250" cy="1646237"/>
        </p:xfrm>
        <a:graphic>
          <a:graphicData uri="http://schemas.openxmlformats.org/drawingml/2006/table">
            <a:tbl>
              <a:tblPr/>
              <a:tblGrid>
                <a:gridCol w="2143111"/>
                <a:gridCol w="2428892"/>
                <a:gridCol w="3143247"/>
              </a:tblGrid>
              <a:tr h="4572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del Predio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Ejido El Tepeyac, Palmira, y el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Caprincho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Ejido Jarita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Municipio de ubicación del Hato de Origen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Municipality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 Jimenez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9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hatos probados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herds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tested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cabezas probadas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Heads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Tested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1,505 (</a:t>
                      </a:r>
                      <a:r>
                        <a:rPr kumimoji="0" lang="es-MX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Responders</a:t>
                      </a: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31     </a:t>
                      </a:r>
                      <a:r>
                        <a:rPr kumimoji="0" lang="es-MX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Reactors</a:t>
                      </a: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 12)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 / </a:t>
                      </a: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Hato de Origen: Infectado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Hatos colindantes Infectados por Tb: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Hato relacionado infectados por TB: 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500063" y="3351213"/>
            <a:ext cx="702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/>
              <a:t>SITUACION ACTUAL DE LA INVESTIGACION / </a:t>
            </a:r>
            <a:r>
              <a:rPr lang="es-MX" sz="1400" b="1">
                <a:solidFill>
                  <a:srgbClr val="7030A0"/>
                </a:solidFill>
              </a:rPr>
              <a:t>STATUS OF THE INVESTIGATION </a:t>
            </a:r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37985"/>
              </p:ext>
            </p:extLst>
          </p:nvPr>
        </p:nvGraphicFramePr>
        <p:xfrm>
          <a:off x="2285984" y="3787328"/>
          <a:ext cx="4500593" cy="1070431"/>
        </p:xfrm>
        <a:graphic>
          <a:graphicData uri="http://schemas.openxmlformats.org/drawingml/2006/table">
            <a:tbl>
              <a:tblPr/>
              <a:tblGrid>
                <a:gridCol w="4500593"/>
              </a:tblGrid>
              <a:tr h="1070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HATO INFECTADO DESPOBLADO/REPOBLADO PRUEBAS DE SEGUIMIENTO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PRUEBAS DE VIGILANCIA EN LOS HATOS</a:t>
                      </a:r>
                    </a:p>
                  </a:txBody>
                  <a:tcPr marL="91439" marR="91439" marT="45750" marB="457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MVZ JOAQUIN\Pictures\2013-03-25\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5157788"/>
            <a:ext cx="19970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MVZ JOAQUIN\Pictures\2013-03-25\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157788"/>
            <a:ext cx="19637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19 Grupo"/>
          <p:cNvGrpSpPr/>
          <p:nvPr/>
        </p:nvGrpSpPr>
        <p:grpSpPr>
          <a:xfrm>
            <a:off x="104771" y="128971"/>
            <a:ext cx="8928992" cy="884570"/>
            <a:chOff x="104771" y="128971"/>
            <a:chExt cx="8928992" cy="884570"/>
          </a:xfrm>
        </p:grpSpPr>
        <p:pic>
          <p:nvPicPr>
            <p:cNvPr id="9" name="8 Imagen" descr="Logo UGR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2768" y="250037"/>
              <a:ext cx="969173" cy="642439"/>
            </a:xfrm>
            <a:prstGeom prst="rect">
              <a:avLst/>
            </a:prstGeom>
          </p:spPr>
        </p:pic>
        <p:pic>
          <p:nvPicPr>
            <p:cNvPr id="10" name="Imagen 1" descr="http://www.cesasin.com.mx/Logo%20senasic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65580" y="249944"/>
              <a:ext cx="668183" cy="64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7 Grupo"/>
            <p:cNvGrpSpPr/>
            <p:nvPr/>
          </p:nvGrpSpPr>
          <p:grpSpPr>
            <a:xfrm>
              <a:off x="2970826" y="184231"/>
              <a:ext cx="3373320" cy="774050"/>
              <a:chOff x="953296" y="1390198"/>
              <a:chExt cx="3373320" cy="774050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953296" y="1390198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1320351" y="15342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latin typeface="Times New Roman" pitchFamily="18" charset="0"/>
                    <a:cs typeface="Times New Roman" pitchFamily="18" charset="0"/>
                  </a:rPr>
                  <a:t>OMITÉ</a:t>
                </a: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1342929" y="1761527"/>
                <a:ext cx="26997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PARA EL FOMENTO Y PROTECCIÓN</a:t>
                </a: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1093038" y="1902638"/>
                <a:ext cx="3233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>
                    <a:latin typeface="Times New Roman" pitchFamily="18" charset="0"/>
                    <a:cs typeface="Times New Roman" pitchFamily="18" charset="0"/>
                  </a:rPr>
                  <a:t>PECUARIA DEL ESTADO DE COAHUILA, AC.</a:t>
                </a:r>
              </a:p>
            </p:txBody>
          </p:sp>
        </p:grpSp>
        <p:pic>
          <p:nvPicPr>
            <p:cNvPr id="12" name="Picture 2" descr="http://coahuila.gob.mx/archivos/banners/img_SDR_uploade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27"/>
            <a:stretch/>
          </p:blipFill>
          <p:spPr bwMode="auto">
            <a:xfrm>
              <a:off x="7570563" y="251743"/>
              <a:ext cx="666396" cy="63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Saldivar\Desktop\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1" y="128971"/>
              <a:ext cx="884570" cy="88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 descr="Imagen relaciona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42852"/>
            <a:ext cx="1428760" cy="9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103 Rectángulo"/>
          <p:cNvSpPr/>
          <p:nvPr/>
        </p:nvSpPr>
        <p:spPr>
          <a:xfrm>
            <a:off x="107504" y="29028"/>
            <a:ext cx="8856984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5" name="104 Conector recto de flecha"/>
          <p:cNvCxnSpPr>
            <a:stCxn id="131" idx="0"/>
          </p:cNvCxnSpPr>
          <p:nvPr/>
        </p:nvCxnSpPr>
        <p:spPr>
          <a:xfrm flipH="1" flipV="1">
            <a:off x="4824933" y="822198"/>
            <a:ext cx="1" cy="1925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2987824" y="121292"/>
            <a:ext cx="2362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CASO USDA 13-000808</a:t>
            </a:r>
          </a:p>
          <a:p>
            <a:r>
              <a:rPr lang="es-MX" b="1" dirty="0" smtClean="0"/>
              <a:t>CASO USDA 13-011452</a:t>
            </a:r>
            <a:endParaRPr lang="es-MX" b="1" dirty="0"/>
          </a:p>
        </p:txBody>
      </p:sp>
      <p:cxnSp>
        <p:nvCxnSpPr>
          <p:cNvPr id="107" name="106 Conector recto"/>
          <p:cNvCxnSpPr/>
          <p:nvPr/>
        </p:nvCxnSpPr>
        <p:spPr>
          <a:xfrm>
            <a:off x="1763688" y="764704"/>
            <a:ext cx="4032448" cy="0"/>
          </a:xfrm>
          <a:prstGeom prst="line">
            <a:avLst/>
          </a:prstGeom>
          <a:ln w="1270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CuadroTexto"/>
          <p:cNvSpPr txBox="1"/>
          <p:nvPr/>
        </p:nvSpPr>
        <p:spPr>
          <a:xfrm>
            <a:off x="4360099" y="1383159"/>
            <a:ext cx="975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38 BOVINOS</a:t>
            </a:r>
          </a:p>
          <a:p>
            <a:pPr algn="ctr"/>
            <a:r>
              <a:rPr lang="es-MX" sz="1200" b="1" dirty="0" smtClean="0"/>
              <a:t>09-08-12</a:t>
            </a:r>
            <a:endParaRPr lang="es-MX" sz="1200" b="1" dirty="0"/>
          </a:p>
        </p:txBody>
      </p:sp>
      <p:sp>
        <p:nvSpPr>
          <p:cNvPr id="134" name="133 Rectángulo"/>
          <p:cNvSpPr/>
          <p:nvPr/>
        </p:nvSpPr>
        <p:spPr>
          <a:xfrm>
            <a:off x="43030" y="3594615"/>
            <a:ext cx="1461092" cy="8861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FRANCISCO TERRY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EL REFUGIO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JIMENEZ, COAH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EN INVESTIGACIÓN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37" name="136 Rectángulo"/>
          <p:cNvSpPr/>
          <p:nvPr/>
        </p:nvSpPr>
        <p:spPr>
          <a:xfrm>
            <a:off x="6530168" y="166424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A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38" name="137 Rectángulo"/>
          <p:cNvSpPr/>
          <p:nvPr/>
        </p:nvSpPr>
        <p:spPr>
          <a:xfrm>
            <a:off x="6986232" y="166424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B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7442296" y="166424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C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7898360" y="166424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D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1" name="140 Rectángulo"/>
          <p:cNvSpPr/>
          <p:nvPr/>
        </p:nvSpPr>
        <p:spPr>
          <a:xfrm>
            <a:off x="6530168" y="209633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E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2" name="141 Rectángulo"/>
          <p:cNvSpPr/>
          <p:nvPr/>
        </p:nvSpPr>
        <p:spPr>
          <a:xfrm>
            <a:off x="6986232" y="209633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F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3" name="142 Rectángulo"/>
          <p:cNvSpPr/>
          <p:nvPr/>
        </p:nvSpPr>
        <p:spPr>
          <a:xfrm>
            <a:off x="7442296" y="209633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G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4" name="143 Rectángulo"/>
          <p:cNvSpPr/>
          <p:nvPr/>
        </p:nvSpPr>
        <p:spPr>
          <a:xfrm>
            <a:off x="7898360" y="209633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H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5" name="144 Rectángulo"/>
          <p:cNvSpPr/>
          <p:nvPr/>
        </p:nvSpPr>
        <p:spPr>
          <a:xfrm>
            <a:off x="6530168" y="252838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I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6" name="145 Rectángulo"/>
          <p:cNvSpPr/>
          <p:nvPr/>
        </p:nvSpPr>
        <p:spPr>
          <a:xfrm>
            <a:off x="6986232" y="252838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J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7" name="146 Rectángulo"/>
          <p:cNvSpPr/>
          <p:nvPr/>
        </p:nvSpPr>
        <p:spPr>
          <a:xfrm>
            <a:off x="7442296" y="252838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K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8" name="147 Rectángulo"/>
          <p:cNvSpPr/>
          <p:nvPr/>
        </p:nvSpPr>
        <p:spPr>
          <a:xfrm>
            <a:off x="7898360" y="252838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L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49" name="148 Rectángulo"/>
          <p:cNvSpPr/>
          <p:nvPr/>
        </p:nvSpPr>
        <p:spPr>
          <a:xfrm>
            <a:off x="6372200" y="980728"/>
            <a:ext cx="2030176" cy="2627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150" name="149 CuadroTexto"/>
          <p:cNvSpPr txBox="1"/>
          <p:nvPr/>
        </p:nvSpPr>
        <p:spPr>
          <a:xfrm>
            <a:off x="6450220" y="1016177"/>
            <a:ext cx="18656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VARIOS PRODUCTORES</a:t>
            </a:r>
          </a:p>
          <a:p>
            <a:pPr algn="ctr"/>
            <a:r>
              <a:rPr lang="es-MX" sz="1100" b="1" dirty="0" smtClean="0"/>
              <a:t>EJIDO TEPEYAC</a:t>
            </a:r>
          </a:p>
          <a:p>
            <a:pPr algn="ctr"/>
            <a:r>
              <a:rPr lang="es-MX" sz="1100" b="1" dirty="0" smtClean="0"/>
              <a:t>JIMENEZ, COAH</a:t>
            </a:r>
          </a:p>
        </p:txBody>
      </p:sp>
      <p:cxnSp>
        <p:nvCxnSpPr>
          <p:cNvPr id="151" name="150 Conector recto de flecha"/>
          <p:cNvCxnSpPr/>
          <p:nvPr/>
        </p:nvCxnSpPr>
        <p:spPr>
          <a:xfrm flipV="1">
            <a:off x="5126088" y="3036944"/>
            <a:ext cx="1368000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151 Elipse"/>
          <p:cNvSpPr/>
          <p:nvPr/>
        </p:nvSpPr>
        <p:spPr>
          <a:xfrm>
            <a:off x="48886" y="5596180"/>
            <a:ext cx="2880320" cy="12171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RASTRO MUNICIPAL DE ACUÑA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53" name="152 Elipse"/>
          <p:cNvSpPr/>
          <p:nvPr/>
        </p:nvSpPr>
        <p:spPr>
          <a:xfrm>
            <a:off x="4353559" y="4968084"/>
            <a:ext cx="2880320" cy="12171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RASTRO MUNICIPAL DE PIEDRAS NEGRAS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154" name="153 Conector recto"/>
          <p:cNvCxnSpPr/>
          <p:nvPr/>
        </p:nvCxnSpPr>
        <p:spPr>
          <a:xfrm>
            <a:off x="6688810" y="3226928"/>
            <a:ext cx="0" cy="845699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>
            <a:stCxn id="186" idx="3"/>
          </p:cNvCxnSpPr>
          <p:nvPr/>
        </p:nvCxnSpPr>
        <p:spPr>
          <a:xfrm flipV="1">
            <a:off x="6602176" y="4068576"/>
            <a:ext cx="1536564" cy="4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>
            <a:stCxn id="199" idx="2"/>
          </p:cNvCxnSpPr>
          <p:nvPr/>
        </p:nvCxnSpPr>
        <p:spPr>
          <a:xfrm>
            <a:off x="8393824" y="5285128"/>
            <a:ext cx="8552" cy="1099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recto de flecha"/>
          <p:cNvCxnSpPr/>
          <p:nvPr/>
        </p:nvCxnSpPr>
        <p:spPr>
          <a:xfrm flipH="1">
            <a:off x="2929206" y="6384778"/>
            <a:ext cx="5392610" cy="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157 Placa"/>
          <p:cNvSpPr/>
          <p:nvPr/>
        </p:nvSpPr>
        <p:spPr>
          <a:xfrm>
            <a:off x="8222376" y="6204778"/>
            <a:ext cx="36000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66</a:t>
            </a:r>
            <a:endParaRPr lang="es-MX" sz="1200" dirty="0">
              <a:solidFill>
                <a:schemeClr val="tx1"/>
              </a:solidFill>
            </a:endParaRPr>
          </a:p>
        </p:txBody>
      </p:sp>
      <p:cxnSp>
        <p:nvCxnSpPr>
          <p:cNvPr id="159" name="158 Conector recto"/>
          <p:cNvCxnSpPr/>
          <p:nvPr/>
        </p:nvCxnSpPr>
        <p:spPr>
          <a:xfrm>
            <a:off x="7399814" y="3292833"/>
            <a:ext cx="2008" cy="2283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159 Rombo"/>
          <p:cNvSpPr/>
          <p:nvPr/>
        </p:nvSpPr>
        <p:spPr>
          <a:xfrm>
            <a:off x="7109519" y="2945879"/>
            <a:ext cx="572777" cy="562960"/>
          </a:xfrm>
          <a:prstGeom prst="diamon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N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161" name="160 Placa"/>
          <p:cNvSpPr/>
          <p:nvPr/>
        </p:nvSpPr>
        <p:spPr>
          <a:xfrm>
            <a:off x="7221822" y="4163594"/>
            <a:ext cx="36000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62" name="161 Conector recto de flecha"/>
          <p:cNvCxnSpPr/>
          <p:nvPr/>
        </p:nvCxnSpPr>
        <p:spPr>
          <a:xfrm flipH="1">
            <a:off x="7231533" y="5560657"/>
            <a:ext cx="18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162 Rectángulo"/>
          <p:cNvSpPr/>
          <p:nvPr/>
        </p:nvSpPr>
        <p:spPr>
          <a:xfrm>
            <a:off x="6530168" y="2960433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M</a:t>
            </a:r>
            <a:endParaRPr lang="es-MX" sz="900" dirty="0">
              <a:solidFill>
                <a:schemeClr val="tx1"/>
              </a:solidFill>
            </a:endParaRPr>
          </a:p>
        </p:txBody>
      </p:sp>
      <p:cxnSp>
        <p:nvCxnSpPr>
          <p:cNvPr id="164" name="163 Conector recto de flecha"/>
          <p:cNvCxnSpPr/>
          <p:nvPr/>
        </p:nvCxnSpPr>
        <p:spPr>
          <a:xfrm>
            <a:off x="6422176" y="4147394"/>
            <a:ext cx="0" cy="877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164 Placa"/>
          <p:cNvSpPr/>
          <p:nvPr/>
        </p:nvSpPr>
        <p:spPr>
          <a:xfrm>
            <a:off x="5364088" y="4365144"/>
            <a:ext cx="432048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/>
                </a:solidFill>
              </a:rPr>
              <a:t>18</a:t>
            </a:r>
            <a:endParaRPr lang="es-MX" sz="1000" dirty="0">
              <a:solidFill>
                <a:schemeClr val="tx1"/>
              </a:solidFill>
            </a:endParaRPr>
          </a:p>
        </p:txBody>
      </p:sp>
      <p:cxnSp>
        <p:nvCxnSpPr>
          <p:cNvPr id="166" name="165 Conector recto de flecha"/>
          <p:cNvCxnSpPr/>
          <p:nvPr/>
        </p:nvCxnSpPr>
        <p:spPr>
          <a:xfrm>
            <a:off x="5544088" y="4715680"/>
            <a:ext cx="0" cy="2524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Placa"/>
          <p:cNvSpPr/>
          <p:nvPr/>
        </p:nvSpPr>
        <p:spPr>
          <a:xfrm>
            <a:off x="7937544" y="5654953"/>
            <a:ext cx="36000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68" name="167 Conector recto"/>
          <p:cNvCxnSpPr/>
          <p:nvPr/>
        </p:nvCxnSpPr>
        <p:spPr>
          <a:xfrm>
            <a:off x="8103552" y="2888385"/>
            <a:ext cx="0" cy="27728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 de flecha"/>
          <p:cNvCxnSpPr>
            <a:stCxn id="167" idx="1"/>
          </p:cNvCxnSpPr>
          <p:nvPr/>
        </p:nvCxnSpPr>
        <p:spPr>
          <a:xfrm flipH="1">
            <a:off x="7072666" y="5834953"/>
            <a:ext cx="864878" cy="89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 flipH="1" flipV="1">
            <a:off x="4958824" y="3184675"/>
            <a:ext cx="470961" cy="4317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flipV="1">
            <a:off x="3871054" y="3608142"/>
            <a:ext cx="1558731" cy="1518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171 Conector recto"/>
          <p:cNvCxnSpPr/>
          <p:nvPr/>
        </p:nvCxnSpPr>
        <p:spPr>
          <a:xfrm>
            <a:off x="4943014" y="3810988"/>
            <a:ext cx="138547" cy="13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172 Conector recto"/>
          <p:cNvCxnSpPr/>
          <p:nvPr/>
        </p:nvCxnSpPr>
        <p:spPr>
          <a:xfrm>
            <a:off x="4636692" y="4130683"/>
            <a:ext cx="138547" cy="13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173 Conector recto"/>
          <p:cNvCxnSpPr/>
          <p:nvPr/>
        </p:nvCxnSpPr>
        <p:spPr>
          <a:xfrm>
            <a:off x="4283968" y="4447979"/>
            <a:ext cx="138547" cy="13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174 CuadroTexto"/>
          <p:cNvSpPr txBox="1"/>
          <p:nvPr/>
        </p:nvSpPr>
        <p:spPr>
          <a:xfrm>
            <a:off x="2896875" y="4872325"/>
            <a:ext cx="1865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/>
              <a:t>VARIOS PRODUCTORES</a:t>
            </a:r>
          </a:p>
          <a:p>
            <a:pPr algn="ctr"/>
            <a:r>
              <a:rPr lang="es-MX" sz="900" b="1" dirty="0" smtClean="0"/>
              <a:t>EJIDO JIMENEZ</a:t>
            </a:r>
          </a:p>
          <a:p>
            <a:pPr algn="ctr"/>
            <a:r>
              <a:rPr lang="es-MX" sz="900" b="1" dirty="0" smtClean="0"/>
              <a:t>JIMENEZ, COAH</a:t>
            </a:r>
          </a:p>
        </p:txBody>
      </p:sp>
      <p:cxnSp>
        <p:nvCxnSpPr>
          <p:cNvPr id="176" name="175 Conector recto"/>
          <p:cNvCxnSpPr/>
          <p:nvPr/>
        </p:nvCxnSpPr>
        <p:spPr>
          <a:xfrm>
            <a:off x="3986901" y="4744356"/>
            <a:ext cx="138547" cy="13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>
            <a:off x="2987824" y="4274816"/>
            <a:ext cx="897927" cy="851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177 Conector recto"/>
          <p:cNvCxnSpPr/>
          <p:nvPr/>
        </p:nvCxnSpPr>
        <p:spPr>
          <a:xfrm flipH="1">
            <a:off x="3286187" y="4447979"/>
            <a:ext cx="100634" cy="109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 de flecha"/>
          <p:cNvCxnSpPr/>
          <p:nvPr/>
        </p:nvCxnSpPr>
        <p:spPr>
          <a:xfrm>
            <a:off x="5084282" y="3942396"/>
            <a:ext cx="421074" cy="39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flipH="1">
            <a:off x="2987824" y="4183263"/>
            <a:ext cx="100634" cy="109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180 CuadroTexto"/>
          <p:cNvSpPr txBox="1"/>
          <p:nvPr/>
        </p:nvSpPr>
        <p:spPr>
          <a:xfrm>
            <a:off x="5580112" y="4447060"/>
            <a:ext cx="208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i</a:t>
            </a:r>
            <a:endParaRPr lang="es-MX" sz="800" dirty="0"/>
          </a:p>
        </p:txBody>
      </p:sp>
      <p:sp>
        <p:nvSpPr>
          <p:cNvPr id="182" name="181 CuadroTexto"/>
          <p:cNvSpPr txBox="1"/>
          <p:nvPr/>
        </p:nvSpPr>
        <p:spPr>
          <a:xfrm>
            <a:off x="7372063" y="4257422"/>
            <a:ext cx="2551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iv</a:t>
            </a:r>
            <a:endParaRPr lang="es-MX" sz="800" dirty="0"/>
          </a:p>
        </p:txBody>
      </p:sp>
      <p:sp>
        <p:nvSpPr>
          <p:cNvPr id="183" name="182 CuadroTexto"/>
          <p:cNvSpPr txBox="1"/>
          <p:nvPr/>
        </p:nvSpPr>
        <p:spPr>
          <a:xfrm>
            <a:off x="8085262" y="5768684"/>
            <a:ext cx="2311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v</a:t>
            </a:r>
            <a:endParaRPr lang="es-MX" sz="800" dirty="0"/>
          </a:p>
        </p:txBody>
      </p:sp>
      <p:sp>
        <p:nvSpPr>
          <p:cNvPr id="184" name="183 CuadroTexto"/>
          <p:cNvSpPr txBox="1"/>
          <p:nvPr/>
        </p:nvSpPr>
        <p:spPr>
          <a:xfrm>
            <a:off x="8355502" y="6385566"/>
            <a:ext cx="2551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vi</a:t>
            </a:r>
            <a:endParaRPr lang="es-MX" sz="800" dirty="0"/>
          </a:p>
        </p:txBody>
      </p:sp>
      <p:sp>
        <p:nvSpPr>
          <p:cNvPr id="185" name="184 Placa"/>
          <p:cNvSpPr/>
          <p:nvPr/>
        </p:nvSpPr>
        <p:spPr>
          <a:xfrm>
            <a:off x="6847268" y="3887747"/>
            <a:ext cx="36000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6" name="185 Placa"/>
          <p:cNvSpPr/>
          <p:nvPr/>
        </p:nvSpPr>
        <p:spPr>
          <a:xfrm>
            <a:off x="6242176" y="3888992"/>
            <a:ext cx="36000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5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7" name="186 CuadroTexto"/>
          <p:cNvSpPr txBox="1"/>
          <p:nvPr/>
        </p:nvSpPr>
        <p:spPr>
          <a:xfrm>
            <a:off x="6413524" y="4004502"/>
            <a:ext cx="2327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ii</a:t>
            </a:r>
            <a:endParaRPr lang="es-MX" sz="800" dirty="0"/>
          </a:p>
        </p:txBody>
      </p:sp>
      <p:sp>
        <p:nvSpPr>
          <p:cNvPr id="188" name="187 Placa"/>
          <p:cNvSpPr/>
          <p:nvPr/>
        </p:nvSpPr>
        <p:spPr>
          <a:xfrm>
            <a:off x="2522143" y="5171746"/>
            <a:ext cx="653239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975</a:t>
            </a: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189" name="188 Rectángulo redondeado"/>
          <p:cNvSpPr/>
          <p:nvPr/>
        </p:nvSpPr>
        <p:spPr>
          <a:xfrm>
            <a:off x="3018543" y="5683981"/>
            <a:ext cx="1348721" cy="6085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ENGORDA EL BORBOLLON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MONCLOVA</a:t>
            </a:r>
            <a:endParaRPr lang="es-MX" sz="1100" dirty="0">
              <a:solidFill>
                <a:schemeClr val="tx1"/>
              </a:solidFill>
            </a:endParaRPr>
          </a:p>
        </p:txBody>
      </p:sp>
      <p:cxnSp>
        <p:nvCxnSpPr>
          <p:cNvPr id="190" name="189 Conector recto de flecha"/>
          <p:cNvCxnSpPr>
            <a:endCxn id="188" idx="0"/>
          </p:cNvCxnSpPr>
          <p:nvPr/>
        </p:nvCxnSpPr>
        <p:spPr>
          <a:xfrm flipH="1">
            <a:off x="2848763" y="4889821"/>
            <a:ext cx="187136" cy="281925"/>
          </a:xfrm>
          <a:prstGeom prst="straightConnector1">
            <a:avLst/>
          </a:prstGeom>
          <a:ln w="349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 de flecha"/>
          <p:cNvCxnSpPr>
            <a:stCxn id="188" idx="2"/>
          </p:cNvCxnSpPr>
          <p:nvPr/>
        </p:nvCxnSpPr>
        <p:spPr>
          <a:xfrm>
            <a:off x="2848763" y="5531746"/>
            <a:ext cx="308803" cy="20893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191 CuadroTexto"/>
          <p:cNvSpPr txBox="1"/>
          <p:nvPr/>
        </p:nvSpPr>
        <p:spPr>
          <a:xfrm>
            <a:off x="7003540" y="4005064"/>
            <a:ext cx="256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iii</a:t>
            </a:r>
            <a:endParaRPr lang="es-MX" sz="800" dirty="0"/>
          </a:p>
        </p:txBody>
      </p:sp>
      <p:cxnSp>
        <p:nvCxnSpPr>
          <p:cNvPr id="193" name="192 Conector recto"/>
          <p:cNvCxnSpPr>
            <a:stCxn id="160" idx="3"/>
          </p:cNvCxnSpPr>
          <p:nvPr/>
        </p:nvCxnSpPr>
        <p:spPr>
          <a:xfrm flipV="1">
            <a:off x="7682296" y="3226928"/>
            <a:ext cx="900080" cy="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93 Conector recto"/>
          <p:cNvCxnSpPr/>
          <p:nvPr/>
        </p:nvCxnSpPr>
        <p:spPr>
          <a:xfrm flipH="1">
            <a:off x="7742296" y="3226928"/>
            <a:ext cx="60000" cy="3374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94 Conector recto"/>
          <p:cNvCxnSpPr/>
          <p:nvPr/>
        </p:nvCxnSpPr>
        <p:spPr>
          <a:xfrm flipH="1">
            <a:off x="3692903" y="6601010"/>
            <a:ext cx="4049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 de flecha"/>
          <p:cNvCxnSpPr>
            <a:endCxn id="189" idx="2"/>
          </p:cNvCxnSpPr>
          <p:nvPr/>
        </p:nvCxnSpPr>
        <p:spPr>
          <a:xfrm flipV="1">
            <a:off x="3692903" y="6292579"/>
            <a:ext cx="1" cy="3084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196 Placa"/>
          <p:cNvSpPr/>
          <p:nvPr/>
        </p:nvSpPr>
        <p:spPr>
          <a:xfrm>
            <a:off x="7592296" y="5139536"/>
            <a:ext cx="36000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28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98" name="197 Rectángulo redondeado"/>
          <p:cNvSpPr/>
          <p:nvPr/>
        </p:nvSpPr>
        <p:spPr>
          <a:xfrm>
            <a:off x="7410901" y="208239"/>
            <a:ext cx="1348721" cy="6085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ENGORDA HIGUERAS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RAMOS ARIZPE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99" name="198 Rombo"/>
          <p:cNvSpPr/>
          <p:nvPr/>
        </p:nvSpPr>
        <p:spPr>
          <a:xfrm>
            <a:off x="7622296" y="3845128"/>
            <a:ext cx="1543055" cy="144000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MARIO REYES</a:t>
            </a:r>
          </a:p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EL CAPRICHO</a:t>
            </a:r>
          </a:p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JIMENEZ, COAH</a:t>
            </a:r>
            <a:endParaRPr lang="es-MX" sz="1000" b="1" dirty="0">
              <a:solidFill>
                <a:schemeClr val="bg1"/>
              </a:solidFill>
            </a:endParaRPr>
          </a:p>
        </p:txBody>
      </p:sp>
      <p:cxnSp>
        <p:nvCxnSpPr>
          <p:cNvPr id="200" name="199 Conector recto de flecha"/>
          <p:cNvCxnSpPr/>
          <p:nvPr/>
        </p:nvCxnSpPr>
        <p:spPr>
          <a:xfrm flipV="1">
            <a:off x="8565546" y="822198"/>
            <a:ext cx="28324" cy="2405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200 Placa"/>
          <p:cNvSpPr/>
          <p:nvPr/>
        </p:nvSpPr>
        <p:spPr>
          <a:xfrm>
            <a:off x="8483101" y="2996149"/>
            <a:ext cx="36000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37</a:t>
            </a:r>
            <a:endParaRPr lang="es-MX" sz="1100" dirty="0">
              <a:solidFill>
                <a:schemeClr val="tx1"/>
              </a:solidFill>
            </a:endParaRPr>
          </a:p>
        </p:txBody>
      </p:sp>
      <p:cxnSp>
        <p:nvCxnSpPr>
          <p:cNvPr id="203" name="202 Conector recto"/>
          <p:cNvCxnSpPr>
            <a:stCxn id="199" idx="1"/>
          </p:cNvCxnSpPr>
          <p:nvPr/>
        </p:nvCxnSpPr>
        <p:spPr>
          <a:xfrm flipH="1">
            <a:off x="6012160" y="4565128"/>
            <a:ext cx="1610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203 Conector recto de flecha"/>
          <p:cNvCxnSpPr/>
          <p:nvPr/>
        </p:nvCxnSpPr>
        <p:spPr>
          <a:xfrm flipV="1">
            <a:off x="6005184" y="822200"/>
            <a:ext cx="6976" cy="37429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204 Placa"/>
          <p:cNvSpPr/>
          <p:nvPr/>
        </p:nvSpPr>
        <p:spPr>
          <a:xfrm>
            <a:off x="5717601" y="2513664"/>
            <a:ext cx="47456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/>
                </a:solidFill>
              </a:rPr>
              <a:t>114</a:t>
            </a:r>
            <a:endParaRPr lang="es-MX" sz="1000" dirty="0">
              <a:solidFill>
                <a:schemeClr val="tx1"/>
              </a:solidFill>
            </a:endParaRPr>
          </a:p>
        </p:txBody>
      </p:sp>
      <p:sp>
        <p:nvSpPr>
          <p:cNvPr id="206" name="205 Rectángulo"/>
          <p:cNvSpPr/>
          <p:nvPr/>
        </p:nvSpPr>
        <p:spPr>
          <a:xfrm>
            <a:off x="134" y="43321"/>
            <a:ext cx="9042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CASO USDA </a:t>
            </a:r>
            <a:r>
              <a:rPr lang="es-MX" sz="1200" b="1" dirty="0" err="1" smtClean="0">
                <a:solidFill>
                  <a:srgbClr val="0070C0"/>
                </a:solidFill>
              </a:rPr>
              <a:t>USDA</a:t>
            </a:r>
            <a:r>
              <a:rPr lang="es-MX" sz="1200" b="1" dirty="0" smtClean="0">
                <a:solidFill>
                  <a:srgbClr val="0070C0"/>
                </a:solidFill>
              </a:rPr>
              <a:t> CASE</a:t>
            </a:r>
            <a:endParaRPr lang="es-MX" sz="1000" b="1" dirty="0">
              <a:solidFill>
                <a:srgbClr val="0070C0"/>
              </a:solidFill>
            </a:endParaRPr>
          </a:p>
        </p:txBody>
      </p:sp>
      <p:sp>
        <p:nvSpPr>
          <p:cNvPr id="207" name="206 Elipse"/>
          <p:cNvSpPr/>
          <p:nvPr/>
        </p:nvSpPr>
        <p:spPr>
          <a:xfrm>
            <a:off x="107504" y="822200"/>
            <a:ext cx="1272897" cy="7636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TIF 377 SALTILLO</a:t>
            </a:r>
            <a:endParaRPr lang="es-MX" sz="1400" b="1" dirty="0">
              <a:solidFill>
                <a:schemeClr val="tx1"/>
              </a:solidFill>
            </a:endParaRPr>
          </a:p>
        </p:txBody>
      </p:sp>
      <p:cxnSp>
        <p:nvCxnSpPr>
          <p:cNvPr id="211" name="210 Conector recto"/>
          <p:cNvCxnSpPr/>
          <p:nvPr/>
        </p:nvCxnSpPr>
        <p:spPr>
          <a:xfrm flipH="1">
            <a:off x="539552" y="434883"/>
            <a:ext cx="53285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"/>
          <p:cNvCxnSpPr/>
          <p:nvPr/>
        </p:nvCxnSpPr>
        <p:spPr>
          <a:xfrm flipH="1">
            <a:off x="971600" y="587283"/>
            <a:ext cx="6437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>
            <a:off x="539552" y="434883"/>
            <a:ext cx="0" cy="3873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216 Conector recto de flecha"/>
          <p:cNvCxnSpPr/>
          <p:nvPr/>
        </p:nvCxnSpPr>
        <p:spPr>
          <a:xfrm>
            <a:off x="971600" y="587283"/>
            <a:ext cx="0" cy="2349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201 Rectángulo redondeado"/>
          <p:cNvSpPr/>
          <p:nvPr/>
        </p:nvSpPr>
        <p:spPr>
          <a:xfrm>
            <a:off x="5868144" y="188640"/>
            <a:ext cx="1348721" cy="6085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ENGORDA EL POTRERO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GENERAL CEPEDA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218" name="217 Placa"/>
          <p:cNvSpPr/>
          <p:nvPr/>
        </p:nvSpPr>
        <p:spPr>
          <a:xfrm>
            <a:off x="1177706" y="520256"/>
            <a:ext cx="457041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37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219" name="218 Placa"/>
          <p:cNvSpPr/>
          <p:nvPr/>
        </p:nvSpPr>
        <p:spPr>
          <a:xfrm>
            <a:off x="2197726" y="151880"/>
            <a:ext cx="474560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/>
                </a:solidFill>
              </a:rPr>
              <a:t>114</a:t>
            </a:r>
            <a:endParaRPr lang="es-MX" sz="10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44262" y="153474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>
                <a:solidFill>
                  <a:schemeClr val="tx1"/>
                </a:solidFill>
              </a:rPr>
              <a:t>a</a:t>
            </a:r>
            <a:endParaRPr lang="es-MX" sz="1050" dirty="0">
              <a:solidFill>
                <a:schemeClr val="tx1"/>
              </a:solidFill>
            </a:endParaRPr>
          </a:p>
        </p:txBody>
      </p:sp>
      <p:sp>
        <p:nvSpPr>
          <p:cNvPr id="221" name="220 Rectángulo"/>
          <p:cNvSpPr/>
          <p:nvPr/>
        </p:nvSpPr>
        <p:spPr>
          <a:xfrm>
            <a:off x="2047884" y="153474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>
                <a:solidFill>
                  <a:schemeClr val="tx1"/>
                </a:solidFill>
              </a:rPr>
              <a:t>b</a:t>
            </a:r>
            <a:endParaRPr lang="es-MX" sz="1050" dirty="0">
              <a:solidFill>
                <a:schemeClr val="tx1"/>
              </a:solidFill>
            </a:endParaRPr>
          </a:p>
        </p:txBody>
      </p:sp>
      <p:sp>
        <p:nvSpPr>
          <p:cNvPr id="222" name="221 Rectángulo"/>
          <p:cNvSpPr/>
          <p:nvPr/>
        </p:nvSpPr>
        <p:spPr>
          <a:xfrm>
            <a:off x="1644262" y="195232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c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23" name="222 Rectángulo"/>
          <p:cNvSpPr/>
          <p:nvPr/>
        </p:nvSpPr>
        <p:spPr>
          <a:xfrm>
            <a:off x="2047884" y="195232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24" name="223 Rectángulo"/>
          <p:cNvSpPr/>
          <p:nvPr/>
        </p:nvSpPr>
        <p:spPr>
          <a:xfrm>
            <a:off x="1644262" y="235530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e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25" name="224 Rectángulo"/>
          <p:cNvSpPr/>
          <p:nvPr/>
        </p:nvSpPr>
        <p:spPr>
          <a:xfrm>
            <a:off x="2047282" y="2363996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f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85644" y="1016177"/>
            <a:ext cx="1585862" cy="1809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7" name="226 CuadroTexto"/>
          <p:cNvSpPr txBox="1"/>
          <p:nvPr/>
        </p:nvSpPr>
        <p:spPr>
          <a:xfrm>
            <a:off x="1464188" y="975099"/>
            <a:ext cx="18656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VARIOS PRODUCTORES</a:t>
            </a:r>
          </a:p>
          <a:p>
            <a:pPr algn="ctr"/>
            <a:r>
              <a:rPr lang="es-MX" sz="1100" b="1" dirty="0" smtClean="0"/>
              <a:t>EJIDO JARITA</a:t>
            </a:r>
          </a:p>
          <a:p>
            <a:pPr algn="ctr"/>
            <a:r>
              <a:rPr lang="es-MX" sz="1100" b="1" dirty="0" smtClean="0"/>
              <a:t>JIMENEZ, COAH</a:t>
            </a:r>
          </a:p>
        </p:txBody>
      </p:sp>
      <p:sp>
        <p:nvSpPr>
          <p:cNvPr id="228" name="227 Rectángulo"/>
          <p:cNvSpPr/>
          <p:nvPr/>
        </p:nvSpPr>
        <p:spPr>
          <a:xfrm>
            <a:off x="35496" y="2312321"/>
            <a:ext cx="1456041" cy="1155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9" name="228 CuadroTexto"/>
          <p:cNvSpPr txBox="1"/>
          <p:nvPr/>
        </p:nvSpPr>
        <p:spPr>
          <a:xfrm>
            <a:off x="-168558" y="2360269"/>
            <a:ext cx="1865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13 PRODUCTORES</a:t>
            </a:r>
          </a:p>
          <a:p>
            <a:pPr algn="ctr"/>
            <a:r>
              <a:rPr lang="es-MX" sz="1100" b="1" dirty="0" smtClean="0"/>
              <a:t>EJIDO PALMIRA</a:t>
            </a:r>
          </a:p>
          <a:p>
            <a:pPr algn="ctr"/>
            <a:r>
              <a:rPr lang="es-MX" sz="1100" b="1" dirty="0" smtClean="0"/>
              <a:t>JIMENEZ, COAH</a:t>
            </a:r>
          </a:p>
          <a:p>
            <a:pPr algn="ctr"/>
            <a:r>
              <a:rPr lang="es-MX" sz="1100" b="1" dirty="0" smtClean="0"/>
              <a:t>182 CAB EZAS</a:t>
            </a:r>
          </a:p>
          <a:p>
            <a:pPr algn="ctr"/>
            <a:r>
              <a:rPr lang="es-MX" sz="1100" b="1" dirty="0" smtClean="0"/>
              <a:t>7 + PPC</a:t>
            </a:r>
          </a:p>
          <a:p>
            <a:pPr algn="ctr"/>
            <a:r>
              <a:rPr lang="es-MX" sz="1100" b="1" dirty="0" smtClean="0"/>
              <a:t>7 - PCC</a:t>
            </a:r>
          </a:p>
        </p:txBody>
      </p:sp>
      <p:sp>
        <p:nvSpPr>
          <p:cNvPr id="5" name="4 Elipse"/>
          <p:cNvSpPr/>
          <p:nvPr/>
        </p:nvSpPr>
        <p:spPr>
          <a:xfrm>
            <a:off x="107504" y="4605359"/>
            <a:ext cx="1802190" cy="8696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RASTRO UGRC DE MONCLOVA</a:t>
            </a:r>
            <a:endParaRPr lang="es-MX" sz="1600" b="1" dirty="0">
              <a:solidFill>
                <a:schemeClr val="tx1"/>
              </a:solidFill>
            </a:endParaRPr>
          </a:p>
        </p:txBody>
      </p:sp>
      <p:cxnSp>
        <p:nvCxnSpPr>
          <p:cNvPr id="7" name="6 Conector recto de flecha"/>
          <p:cNvCxnSpPr>
            <a:stCxn id="189" idx="1"/>
          </p:cNvCxnSpPr>
          <p:nvPr/>
        </p:nvCxnSpPr>
        <p:spPr>
          <a:xfrm flipH="1" flipV="1">
            <a:off x="1909694" y="5157232"/>
            <a:ext cx="1108849" cy="831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>
            <a:off x="1577571" y="2721038"/>
            <a:ext cx="1559251" cy="8568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225 Rombo"/>
          <p:cNvSpPr/>
          <p:nvPr/>
        </p:nvSpPr>
        <p:spPr>
          <a:xfrm>
            <a:off x="2513723" y="1792341"/>
            <a:ext cx="572777" cy="562960"/>
          </a:xfrm>
          <a:prstGeom prst="diamon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g</a:t>
            </a:r>
          </a:p>
        </p:txBody>
      </p:sp>
      <p:grpSp>
        <p:nvGrpSpPr>
          <p:cNvPr id="109" name="108 Grupo"/>
          <p:cNvGrpSpPr/>
          <p:nvPr/>
        </p:nvGrpSpPr>
        <p:grpSpPr>
          <a:xfrm>
            <a:off x="1634748" y="1700808"/>
            <a:ext cx="4363460" cy="3960440"/>
            <a:chOff x="2403742" y="1700808"/>
            <a:chExt cx="4363460" cy="3960440"/>
          </a:xfrm>
        </p:grpSpPr>
        <p:sp>
          <p:nvSpPr>
            <p:cNvPr id="110" name="109 Rombo"/>
            <p:cNvSpPr/>
            <p:nvPr/>
          </p:nvSpPr>
          <p:spPr>
            <a:xfrm>
              <a:off x="4640048" y="2127289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2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1" name="110 Rombo"/>
            <p:cNvSpPr/>
            <p:nvPr/>
          </p:nvSpPr>
          <p:spPr>
            <a:xfrm>
              <a:off x="3985884" y="2140387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2" name="111 Rombo"/>
            <p:cNvSpPr/>
            <p:nvPr/>
          </p:nvSpPr>
          <p:spPr>
            <a:xfrm>
              <a:off x="4310714" y="2446898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4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3" name="112 Rombo"/>
            <p:cNvSpPr/>
            <p:nvPr/>
          </p:nvSpPr>
          <p:spPr>
            <a:xfrm>
              <a:off x="4310714" y="3053498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11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4" name="113 Rombo"/>
            <p:cNvSpPr/>
            <p:nvPr/>
          </p:nvSpPr>
          <p:spPr>
            <a:xfrm>
              <a:off x="4640048" y="3377188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15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5" name="114 Rombo"/>
            <p:cNvSpPr/>
            <p:nvPr/>
          </p:nvSpPr>
          <p:spPr>
            <a:xfrm>
              <a:off x="3985884" y="3390287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14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6" name="115 Rombo"/>
            <p:cNvSpPr/>
            <p:nvPr/>
          </p:nvSpPr>
          <p:spPr>
            <a:xfrm>
              <a:off x="4310714" y="3696797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18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7" name="116 Rombo"/>
            <p:cNvSpPr/>
            <p:nvPr/>
          </p:nvSpPr>
          <p:spPr>
            <a:xfrm>
              <a:off x="3651962" y="2433189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3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8" name="117 Rombo"/>
            <p:cNvSpPr/>
            <p:nvPr/>
          </p:nvSpPr>
          <p:spPr>
            <a:xfrm>
              <a:off x="3981296" y="2756879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7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19" name="118 Rombo"/>
            <p:cNvSpPr/>
            <p:nvPr/>
          </p:nvSpPr>
          <p:spPr>
            <a:xfrm>
              <a:off x="3327132" y="2769978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0" name="119 Rombo"/>
            <p:cNvSpPr/>
            <p:nvPr/>
          </p:nvSpPr>
          <p:spPr>
            <a:xfrm>
              <a:off x="3651962" y="3076488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9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21" name="120 Rombo"/>
            <p:cNvSpPr/>
            <p:nvPr/>
          </p:nvSpPr>
          <p:spPr>
            <a:xfrm>
              <a:off x="4978205" y="2423908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5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22" name="121 Rombo"/>
            <p:cNvSpPr/>
            <p:nvPr/>
          </p:nvSpPr>
          <p:spPr>
            <a:xfrm>
              <a:off x="4653375" y="2760696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8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23" name="122 Rombo"/>
            <p:cNvSpPr/>
            <p:nvPr/>
          </p:nvSpPr>
          <p:spPr>
            <a:xfrm>
              <a:off x="4978205" y="3067207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12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24" name="123 Rombo"/>
            <p:cNvSpPr/>
            <p:nvPr/>
          </p:nvSpPr>
          <p:spPr>
            <a:xfrm>
              <a:off x="3319781" y="3415393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13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25" name="124 Rombo"/>
            <p:cNvSpPr/>
            <p:nvPr/>
          </p:nvSpPr>
          <p:spPr>
            <a:xfrm>
              <a:off x="3665869" y="3718787"/>
              <a:ext cx="572777" cy="56296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tx1"/>
                  </a:solidFill>
                </a:rPr>
                <a:t>17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26" name="125 Rombo"/>
            <p:cNvSpPr/>
            <p:nvPr/>
          </p:nvSpPr>
          <p:spPr>
            <a:xfrm>
              <a:off x="4958726" y="3702863"/>
              <a:ext cx="572777" cy="56296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bg1"/>
                  </a:solidFill>
                </a:rPr>
                <a:t>19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  <p:sp>
          <p:nvSpPr>
            <p:cNvPr id="127" name="126 Rombo"/>
            <p:cNvSpPr/>
            <p:nvPr/>
          </p:nvSpPr>
          <p:spPr>
            <a:xfrm>
              <a:off x="3996881" y="4019923"/>
              <a:ext cx="572777" cy="56296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bg1"/>
                  </a:solidFill>
                </a:rPr>
                <a:t>20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  <p:sp>
          <p:nvSpPr>
            <p:cNvPr id="128" name="127 Rombo"/>
            <p:cNvSpPr/>
            <p:nvPr/>
          </p:nvSpPr>
          <p:spPr>
            <a:xfrm>
              <a:off x="4630439" y="4021895"/>
              <a:ext cx="572777" cy="56296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bg1"/>
                  </a:solidFill>
                </a:rPr>
                <a:t>21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  <p:sp>
          <p:nvSpPr>
            <p:cNvPr id="129" name="128 Rombo"/>
            <p:cNvSpPr/>
            <p:nvPr/>
          </p:nvSpPr>
          <p:spPr>
            <a:xfrm>
              <a:off x="4313941" y="4323879"/>
              <a:ext cx="572777" cy="56296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bg1"/>
                  </a:solidFill>
                </a:rPr>
                <a:t>22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  <p:sp>
          <p:nvSpPr>
            <p:cNvPr id="130" name="129 Rombo"/>
            <p:cNvSpPr/>
            <p:nvPr/>
          </p:nvSpPr>
          <p:spPr>
            <a:xfrm>
              <a:off x="2403742" y="1700808"/>
              <a:ext cx="4363460" cy="3960440"/>
            </a:xfrm>
            <a:prstGeom prst="diamond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131" name="130 Rombo"/>
            <p:cNvSpPr/>
            <p:nvPr/>
          </p:nvSpPr>
          <p:spPr>
            <a:xfrm>
              <a:off x="5307539" y="2747597"/>
              <a:ext cx="572777" cy="56296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bg1"/>
                  </a:solidFill>
                </a:rPr>
                <a:t>10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  <p:sp>
          <p:nvSpPr>
            <p:cNvPr id="132" name="131 Rombo"/>
            <p:cNvSpPr/>
            <p:nvPr/>
          </p:nvSpPr>
          <p:spPr>
            <a:xfrm>
              <a:off x="5293587" y="3386365"/>
              <a:ext cx="572777" cy="56296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bg1"/>
                  </a:solidFill>
                </a:rPr>
                <a:t>16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0" name="229 Placa"/>
          <p:cNvSpPr/>
          <p:nvPr/>
        </p:nvSpPr>
        <p:spPr>
          <a:xfrm>
            <a:off x="1574495" y="3953247"/>
            <a:ext cx="457041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19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231" name="230 Placa"/>
          <p:cNvSpPr/>
          <p:nvPr/>
        </p:nvSpPr>
        <p:spPr>
          <a:xfrm>
            <a:off x="1714480" y="5236180"/>
            <a:ext cx="752631" cy="360000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975</a:t>
            </a:r>
          </a:p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CLM </a:t>
            </a:r>
            <a:r>
              <a:rPr lang="es-MX" sz="1000" b="1" dirty="0" smtClean="0">
                <a:solidFill>
                  <a:srgbClr val="FF0000"/>
                </a:solidFill>
              </a:rPr>
              <a:t>18</a:t>
            </a:r>
            <a:endParaRPr lang="es-MX" sz="1000" b="1" dirty="0">
              <a:solidFill>
                <a:srgbClr val="FF0000"/>
              </a:solidFill>
            </a:endParaRPr>
          </a:p>
        </p:txBody>
      </p:sp>
      <p:cxnSp>
        <p:nvCxnSpPr>
          <p:cNvPr id="136" name="135 Conector recto de flecha"/>
          <p:cNvCxnSpPr>
            <a:endCxn id="153" idx="2"/>
          </p:cNvCxnSpPr>
          <p:nvPr/>
        </p:nvCxnSpPr>
        <p:spPr>
          <a:xfrm>
            <a:off x="2000232" y="4286256"/>
            <a:ext cx="2353327" cy="12904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ombo"/>
          <p:cNvSpPr/>
          <p:nvPr/>
        </p:nvSpPr>
        <p:spPr>
          <a:xfrm>
            <a:off x="8429652" y="5712040"/>
            <a:ext cx="869270" cy="57448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2010</a:t>
            </a:r>
          </a:p>
        </p:txBody>
      </p:sp>
      <p:cxnSp>
        <p:nvCxnSpPr>
          <p:cNvPr id="208" name="207 Conector recto de flecha"/>
          <p:cNvCxnSpPr/>
          <p:nvPr/>
        </p:nvCxnSpPr>
        <p:spPr>
          <a:xfrm rot="5400000" flipH="1" flipV="1">
            <a:off x="8536809" y="5322107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2308</Words>
  <Application>Microsoft Office PowerPoint</Application>
  <PresentationFormat>Presentación en pantalla (4:3)</PresentationFormat>
  <Paragraphs>1135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Haro</dc:creator>
  <cp:lastModifiedBy>Joel Haro</cp:lastModifiedBy>
  <cp:revision>3</cp:revision>
  <dcterms:created xsi:type="dcterms:W3CDTF">2022-09-28T13:43:26Z</dcterms:created>
  <dcterms:modified xsi:type="dcterms:W3CDTF">2022-09-28T13:51:49Z</dcterms:modified>
</cp:coreProperties>
</file>