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88" r:id="rId4"/>
    <p:sldId id="289" r:id="rId5"/>
    <p:sldId id="290" r:id="rId6"/>
    <p:sldId id="291" r:id="rId7"/>
    <p:sldId id="292" r:id="rId8"/>
    <p:sldId id="279" r:id="rId9"/>
    <p:sldId id="280" r:id="rId10"/>
    <p:sldId id="281" r:id="rId11"/>
    <p:sldId id="263" r:id="rId12"/>
    <p:sldId id="264" r:id="rId13"/>
    <p:sldId id="265" r:id="rId14"/>
    <p:sldId id="266" r:id="rId15"/>
    <p:sldId id="293" r:id="rId16"/>
    <p:sldId id="294" r:id="rId17"/>
    <p:sldId id="295" r:id="rId18"/>
    <p:sldId id="259" r:id="rId1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E5D"/>
    <a:srgbClr val="245C4F"/>
    <a:srgbClr val="9D2449"/>
    <a:srgbClr val="D4C19C"/>
    <a:srgbClr val="395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5D0D6-9758-4C00-B43E-70B346BEDAE4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6DE89EB6-CFB4-44DC-A078-6DD5F46CCD60}">
      <dgm:prSet phldrT="[Texto]" custT="1"/>
      <dgm:spPr>
        <a:solidFill>
          <a:srgbClr val="92D050"/>
        </a:solidFill>
      </dgm:spPr>
      <dgm:t>
        <a:bodyPr/>
        <a:lstStyle/>
        <a:p>
          <a:endParaRPr lang="es-MX" sz="1500" b="1" dirty="0"/>
        </a:p>
        <a:p>
          <a:r>
            <a:rPr lang="es-MX" sz="1600" b="1" dirty="0">
              <a:solidFill>
                <a:schemeClr val="tx1"/>
              </a:solidFill>
            </a:rPr>
            <a:t>Pruebas</a:t>
          </a:r>
          <a:endParaRPr lang="x-none" sz="1600" b="1" i="1" dirty="0">
            <a:solidFill>
              <a:srgbClr val="FF0000"/>
            </a:solidFill>
          </a:endParaRPr>
        </a:p>
        <a:p>
          <a:endParaRPr lang="es-MX" sz="1500" b="1" dirty="0"/>
        </a:p>
      </dgm:t>
    </dgm:pt>
    <dgm:pt modelId="{64C67900-026A-4DEF-849D-94DF8C656937}" type="parTrans" cxnId="{BE65C401-F413-4602-97C9-9C98554E5848}">
      <dgm:prSet/>
      <dgm:spPr/>
      <dgm:t>
        <a:bodyPr/>
        <a:lstStyle/>
        <a:p>
          <a:endParaRPr lang="es-MX" sz="1500"/>
        </a:p>
      </dgm:t>
    </dgm:pt>
    <dgm:pt modelId="{28851342-226E-4966-815E-7B2AF135DB54}" type="sibTrans" cxnId="{BE65C401-F413-4602-97C9-9C98554E5848}">
      <dgm:prSet/>
      <dgm:spPr/>
      <dgm:t>
        <a:bodyPr/>
        <a:lstStyle/>
        <a:p>
          <a:endParaRPr lang="es-MX" sz="1500"/>
        </a:p>
      </dgm:t>
    </dgm:pt>
    <dgm:pt modelId="{58CB1861-D0C7-4117-888B-D8E127AD28F3}">
      <dgm:prSet phldrT="[Texto]"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419" sz="2000" b="1" dirty="0" smtClean="0"/>
            <a:t>3,787,812 </a:t>
          </a:r>
          <a:r>
            <a:rPr lang="es-419" sz="2000" b="1" dirty="0"/>
            <a:t>Pruebas de tuberculina</a:t>
          </a:r>
          <a:endParaRPr lang="es-MX" sz="2000" b="1" dirty="0"/>
        </a:p>
      </dgm:t>
    </dgm:pt>
    <dgm:pt modelId="{A1F6A66B-AD42-45CD-A682-434DCB02903B}" type="parTrans" cxnId="{B46EE5E4-8E11-4EE9-85C0-EC9C90545722}">
      <dgm:prSet/>
      <dgm:spPr/>
      <dgm:t>
        <a:bodyPr/>
        <a:lstStyle/>
        <a:p>
          <a:endParaRPr lang="es-MX" sz="1500"/>
        </a:p>
      </dgm:t>
    </dgm:pt>
    <dgm:pt modelId="{4230A07B-8310-4C07-8466-336ED21BD46A}" type="sibTrans" cxnId="{B46EE5E4-8E11-4EE9-85C0-EC9C90545722}">
      <dgm:prSet/>
      <dgm:spPr/>
      <dgm:t>
        <a:bodyPr/>
        <a:lstStyle/>
        <a:p>
          <a:endParaRPr lang="es-MX" sz="1500"/>
        </a:p>
      </dgm:t>
    </dgm:pt>
    <dgm:pt modelId="{1735E716-9715-4C6F-9CA2-BB507ACCE9D7}">
      <dgm:prSet phldrT="[Texto]"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2000" b="1" dirty="0" smtClean="0"/>
            <a:t>0.94% </a:t>
          </a:r>
          <a:r>
            <a:rPr lang="es-MX" sz="2000" b="1" dirty="0"/>
            <a:t>Tasa de respuesta a la prueba de pliegue caudal</a:t>
          </a:r>
          <a:endParaRPr lang="es-MX" sz="2000" b="0" i="1" dirty="0">
            <a:solidFill>
              <a:srgbClr val="FF0000"/>
            </a:solidFill>
          </a:endParaRPr>
        </a:p>
      </dgm:t>
    </dgm:pt>
    <dgm:pt modelId="{F132BF8B-EDAD-469A-8224-989D914D56A0}" type="parTrans" cxnId="{902C37A3-C419-49CB-BC72-6356BCBE13ED}">
      <dgm:prSet/>
      <dgm:spPr/>
      <dgm:t>
        <a:bodyPr/>
        <a:lstStyle/>
        <a:p>
          <a:endParaRPr lang="es-MX" sz="1500"/>
        </a:p>
      </dgm:t>
    </dgm:pt>
    <dgm:pt modelId="{66440816-E681-43EC-A970-244E8FB6AC99}" type="sibTrans" cxnId="{902C37A3-C419-49CB-BC72-6356BCBE13ED}">
      <dgm:prSet/>
      <dgm:spPr/>
      <dgm:t>
        <a:bodyPr/>
        <a:lstStyle/>
        <a:p>
          <a:endParaRPr lang="es-MX" sz="1500"/>
        </a:p>
      </dgm:t>
    </dgm:pt>
    <dgm:pt modelId="{82E439B7-7054-4C97-BC5E-531D2F86786C}">
      <dgm:prSet phldrT="[Texto]" custT="1"/>
      <dgm:spPr>
        <a:solidFill>
          <a:srgbClr val="92D050"/>
        </a:solidFill>
      </dgm:spPr>
      <dgm:t>
        <a:bodyPr/>
        <a:lstStyle/>
        <a:p>
          <a:endParaRPr lang="es-MX" sz="1500" b="1" dirty="0"/>
        </a:p>
        <a:p>
          <a:r>
            <a:rPr lang="es-MX" sz="1600" b="1" dirty="0">
              <a:solidFill>
                <a:schemeClr val="tx1"/>
              </a:solidFill>
            </a:rPr>
            <a:t>Cuarentena</a:t>
          </a:r>
          <a:r>
            <a:rPr lang="es-419" sz="1600" b="1" dirty="0">
              <a:solidFill>
                <a:schemeClr val="tx1"/>
              </a:solidFill>
            </a:rPr>
            <a:t>s</a:t>
          </a:r>
          <a:endParaRPr lang="x-none" sz="1600" b="1" dirty="0">
            <a:solidFill>
              <a:srgbClr val="FF0000"/>
            </a:solidFill>
          </a:endParaRPr>
        </a:p>
        <a:p>
          <a:endParaRPr lang="es-MX" sz="1500" b="1" dirty="0"/>
        </a:p>
      </dgm:t>
    </dgm:pt>
    <dgm:pt modelId="{DBFA994D-3601-414F-B9F0-B76552E8CD36}" type="parTrans" cxnId="{E0CBA17F-3D12-4F29-9D01-C5176FCDF581}">
      <dgm:prSet/>
      <dgm:spPr/>
      <dgm:t>
        <a:bodyPr/>
        <a:lstStyle/>
        <a:p>
          <a:endParaRPr lang="es-MX" sz="1500"/>
        </a:p>
      </dgm:t>
    </dgm:pt>
    <dgm:pt modelId="{40A39090-FD99-410C-97AB-F1394E007CC3}" type="sibTrans" cxnId="{E0CBA17F-3D12-4F29-9D01-C5176FCDF581}">
      <dgm:prSet/>
      <dgm:spPr/>
      <dgm:t>
        <a:bodyPr/>
        <a:lstStyle/>
        <a:p>
          <a:endParaRPr lang="es-MX" sz="1500"/>
        </a:p>
      </dgm:t>
    </dgm:pt>
    <dgm:pt modelId="{1F7699AA-FC90-4A3A-9A7C-8C462648AC44}">
      <dgm:prSet phldrT="[Texto]"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es-MX" sz="1800" b="1" dirty="0"/>
            <a:t>Porcentaje de Inspección: </a:t>
          </a:r>
          <a:r>
            <a:rPr lang="es-MX" sz="1800" b="1" dirty="0" smtClean="0"/>
            <a:t>99% </a:t>
          </a:r>
          <a:endParaRPr lang="es-MX" sz="1800" i="1" dirty="0">
            <a:solidFill>
              <a:srgbClr val="FF0000"/>
            </a:solidFill>
          </a:endParaRPr>
        </a:p>
      </dgm:t>
    </dgm:pt>
    <dgm:pt modelId="{EFDF2DCD-2268-4EF4-9899-6B15BD77F9DF}" type="parTrans" cxnId="{A17F9F97-6A91-4620-9B96-E5B3810E296E}">
      <dgm:prSet/>
      <dgm:spPr/>
      <dgm:t>
        <a:bodyPr/>
        <a:lstStyle/>
        <a:p>
          <a:endParaRPr lang="es-MX" sz="1500"/>
        </a:p>
      </dgm:t>
    </dgm:pt>
    <dgm:pt modelId="{857E380B-ADED-4646-8B6A-D8888F344072}" type="sibTrans" cxnId="{A17F9F97-6A91-4620-9B96-E5B3810E296E}">
      <dgm:prSet/>
      <dgm:spPr/>
      <dgm:t>
        <a:bodyPr/>
        <a:lstStyle/>
        <a:p>
          <a:endParaRPr lang="es-MX" sz="1500"/>
        </a:p>
      </dgm:t>
    </dgm:pt>
    <dgm:pt modelId="{024488F8-6351-4722-8B4D-FB7A03184A09}">
      <dgm:prSet phldrT="[Texto]"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es-MX" sz="1800" b="1" dirty="0"/>
            <a:t>Tasa de Toma y envío de muestras: </a:t>
          </a:r>
          <a:r>
            <a:rPr lang="es-MX" sz="1800" b="1" dirty="0" smtClean="0"/>
            <a:t>1.50 </a:t>
          </a:r>
          <a:endParaRPr lang="es-MX" sz="1800" dirty="0">
            <a:solidFill>
              <a:srgbClr val="FF0000"/>
            </a:solidFill>
          </a:endParaRPr>
        </a:p>
      </dgm:t>
    </dgm:pt>
    <dgm:pt modelId="{A1301E46-65D2-4B5A-BDB2-AAF08478B7F3}" type="parTrans" cxnId="{E018D8C0-B869-403A-AC30-20EE43F1426F}">
      <dgm:prSet/>
      <dgm:spPr/>
      <dgm:t>
        <a:bodyPr/>
        <a:lstStyle/>
        <a:p>
          <a:endParaRPr lang="es-MX" sz="1500"/>
        </a:p>
      </dgm:t>
    </dgm:pt>
    <dgm:pt modelId="{3505D2AB-C1AA-4C83-96E1-8F4657739B1A}" type="sibTrans" cxnId="{E018D8C0-B869-403A-AC30-20EE43F1426F}">
      <dgm:prSet/>
      <dgm:spPr/>
      <dgm:t>
        <a:bodyPr/>
        <a:lstStyle/>
        <a:p>
          <a:endParaRPr lang="es-MX" sz="1500"/>
        </a:p>
      </dgm:t>
    </dgm:pt>
    <dgm:pt modelId="{E177E988-3100-4346-B2D6-C89FA43369C6}">
      <dgm:prSet phldrT="[Texto]" custT="1"/>
      <dgm:spPr>
        <a:solidFill>
          <a:srgbClr val="92D050"/>
        </a:solidFill>
      </dgm:spPr>
      <dgm:t>
        <a:bodyPr/>
        <a:lstStyle/>
        <a:p>
          <a:endParaRPr lang="es-MX" sz="1500" b="1" dirty="0"/>
        </a:p>
        <a:p>
          <a:r>
            <a:rPr lang="es-MX" sz="1600" b="1" dirty="0">
              <a:solidFill>
                <a:schemeClr val="tx1"/>
              </a:solidFill>
            </a:rPr>
            <a:t>Vigilancia</a:t>
          </a:r>
          <a:endParaRPr lang="x-none" sz="1600" b="1" dirty="0">
            <a:solidFill>
              <a:srgbClr val="FF0000"/>
            </a:solidFill>
          </a:endParaRPr>
        </a:p>
        <a:p>
          <a:endParaRPr lang="es-MX" sz="1500" b="1" dirty="0"/>
        </a:p>
      </dgm:t>
    </dgm:pt>
    <dgm:pt modelId="{138EEBC3-BC03-43E2-A33F-23FADF2AAE79}" type="parTrans" cxnId="{22CE2ACF-2D68-445B-A4FB-399AB2398A7B}">
      <dgm:prSet/>
      <dgm:spPr/>
      <dgm:t>
        <a:bodyPr/>
        <a:lstStyle/>
        <a:p>
          <a:endParaRPr lang="es-MX" sz="1500"/>
        </a:p>
      </dgm:t>
    </dgm:pt>
    <dgm:pt modelId="{212544FA-BD71-4668-975D-3E7FA6701D49}" type="sibTrans" cxnId="{22CE2ACF-2D68-445B-A4FB-399AB2398A7B}">
      <dgm:prSet/>
      <dgm:spPr/>
      <dgm:t>
        <a:bodyPr/>
        <a:lstStyle/>
        <a:p>
          <a:endParaRPr lang="es-MX" sz="1500"/>
        </a:p>
      </dgm:t>
    </dgm:pt>
    <dgm:pt modelId="{D668A424-1B17-4B45-A41D-AA5EFB800CE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sz="2000" b="1" dirty="0"/>
            <a:t>Definitivas: </a:t>
          </a:r>
          <a:r>
            <a:rPr lang="es-MX" sz="2000" b="1" dirty="0" smtClean="0"/>
            <a:t>879 </a:t>
          </a:r>
          <a:r>
            <a:rPr lang="es-MX" sz="2000" b="1" dirty="0"/>
            <a:t>a nivel nacional</a:t>
          </a:r>
          <a:r>
            <a:rPr lang="es-MX" sz="2000" dirty="0"/>
            <a:t> </a:t>
          </a:r>
          <a:endParaRPr lang="es-419" sz="1500" dirty="0"/>
        </a:p>
      </dgm:t>
    </dgm:pt>
    <dgm:pt modelId="{7873FF2D-FB38-4E69-A500-FA065EEBF2C7}" type="parTrans" cxnId="{EE0297D1-6716-4A7C-A15D-E30A5C4112E3}">
      <dgm:prSet/>
      <dgm:spPr/>
      <dgm:t>
        <a:bodyPr/>
        <a:lstStyle/>
        <a:p>
          <a:endParaRPr lang="es-419"/>
        </a:p>
      </dgm:t>
    </dgm:pt>
    <dgm:pt modelId="{A664178F-4D02-477D-ACFB-9A46AD3DB554}" type="sibTrans" cxnId="{EE0297D1-6716-4A7C-A15D-E30A5C4112E3}">
      <dgm:prSet/>
      <dgm:spPr/>
      <dgm:t>
        <a:bodyPr/>
        <a:lstStyle/>
        <a:p>
          <a:endParaRPr lang="es-419"/>
        </a:p>
      </dgm:t>
    </dgm:pt>
    <dgm:pt modelId="{B95F34DC-9052-4EC3-A95C-21009C6E47F1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sz="2000" b="1" dirty="0"/>
            <a:t>Preventivas: </a:t>
          </a:r>
          <a:r>
            <a:rPr lang="es-MX" sz="2000" b="1" dirty="0" smtClean="0"/>
            <a:t>2</a:t>
          </a:r>
          <a:r>
            <a:rPr lang="es-419" sz="2000" b="1" dirty="0" smtClean="0"/>
            <a:t>,826</a:t>
          </a:r>
          <a:r>
            <a:rPr lang="es-MX" sz="2000" b="1" dirty="0" smtClean="0"/>
            <a:t> </a:t>
          </a:r>
          <a:r>
            <a:rPr lang="es-MX" sz="2000" b="1" dirty="0"/>
            <a:t>nivel nacional </a:t>
          </a:r>
          <a:endParaRPr lang="es-MX" sz="2000" b="0" i="1" dirty="0"/>
        </a:p>
      </dgm:t>
    </dgm:pt>
    <dgm:pt modelId="{5C123285-6389-40CE-98AC-21F204C20C61}" type="parTrans" cxnId="{7E741C23-183F-4932-ADE2-286005BAD89C}">
      <dgm:prSet/>
      <dgm:spPr/>
      <dgm:t>
        <a:bodyPr/>
        <a:lstStyle/>
        <a:p>
          <a:endParaRPr lang="es-419"/>
        </a:p>
      </dgm:t>
    </dgm:pt>
    <dgm:pt modelId="{BDE62AD5-B461-4988-8591-EF11CAE2B168}" type="sibTrans" cxnId="{7E741C23-183F-4932-ADE2-286005BAD89C}">
      <dgm:prSet/>
      <dgm:spPr/>
      <dgm:t>
        <a:bodyPr/>
        <a:lstStyle/>
        <a:p>
          <a:endParaRPr lang="es-419"/>
        </a:p>
      </dgm:t>
    </dgm:pt>
    <dgm:pt modelId="{2C78EA08-E3CA-4837-BFED-201670D6C0C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s-419" sz="1500" dirty="0"/>
        </a:p>
      </dgm:t>
    </dgm:pt>
    <dgm:pt modelId="{1F96691C-1C83-44B1-8842-FFCBFA622B42}" type="parTrans" cxnId="{01173B1F-7573-44D6-BFA1-D03289A8487E}">
      <dgm:prSet/>
      <dgm:spPr/>
      <dgm:t>
        <a:bodyPr/>
        <a:lstStyle/>
        <a:p>
          <a:endParaRPr lang="es-419"/>
        </a:p>
      </dgm:t>
    </dgm:pt>
    <dgm:pt modelId="{F365755E-78DC-416F-9622-D819BE231A92}" type="sibTrans" cxnId="{01173B1F-7573-44D6-BFA1-D03289A8487E}">
      <dgm:prSet/>
      <dgm:spPr/>
      <dgm:t>
        <a:bodyPr/>
        <a:lstStyle/>
        <a:p>
          <a:endParaRPr lang="es-419"/>
        </a:p>
      </dgm:t>
    </dgm:pt>
    <dgm:pt modelId="{43784F45-6A7F-4098-B778-1A4B298CA056}">
      <dgm:prSet phldrT="[Texto]"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1800" b="1" dirty="0"/>
            <a:t>Días para la recepción de la muestra: </a:t>
          </a:r>
          <a:r>
            <a:rPr lang="es-MX" sz="1800" b="1" dirty="0" smtClean="0"/>
            <a:t>3.58</a:t>
          </a:r>
          <a:r>
            <a:rPr lang="es-419" sz="1800" b="1" dirty="0" smtClean="0"/>
            <a:t> </a:t>
          </a:r>
          <a:r>
            <a:rPr lang="es-MX" sz="1800" b="0" i="1" dirty="0" smtClean="0">
              <a:solidFill>
                <a:srgbClr val="FF0000"/>
              </a:solidFill>
            </a:rPr>
            <a:t> </a:t>
          </a:r>
          <a:endParaRPr lang="es-419" sz="1800" dirty="0">
            <a:solidFill>
              <a:srgbClr val="FF0000"/>
            </a:solidFill>
          </a:endParaRPr>
        </a:p>
      </dgm:t>
    </dgm:pt>
    <dgm:pt modelId="{88FCB217-076D-4080-8E9F-9C4FA89A46C1}" type="parTrans" cxnId="{625A98FC-65D6-4D8C-955B-A79767D78BEC}">
      <dgm:prSet/>
      <dgm:spPr/>
      <dgm:t>
        <a:bodyPr/>
        <a:lstStyle/>
        <a:p>
          <a:endParaRPr lang="es-419"/>
        </a:p>
      </dgm:t>
    </dgm:pt>
    <dgm:pt modelId="{972DCE3F-1546-49DA-8A19-32F001B7149F}" type="sibTrans" cxnId="{625A98FC-65D6-4D8C-955B-A79767D78BEC}">
      <dgm:prSet/>
      <dgm:spPr/>
      <dgm:t>
        <a:bodyPr/>
        <a:lstStyle/>
        <a:p>
          <a:endParaRPr lang="es-419"/>
        </a:p>
      </dgm:t>
    </dgm:pt>
    <dgm:pt modelId="{D561DA24-4A03-4045-A766-FFEE7E5D19E1}">
      <dgm:prSet phldrT="[Texto]"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1800" b="1" dirty="0"/>
            <a:t>Concordancia Histopatología-Bacteriología: </a:t>
          </a:r>
          <a:r>
            <a:rPr lang="es-MX" sz="1800" b="1" dirty="0" smtClean="0"/>
            <a:t>68%</a:t>
          </a:r>
          <a:endParaRPr lang="es-MX" sz="1800" dirty="0">
            <a:solidFill>
              <a:srgbClr val="FF0000"/>
            </a:solidFill>
          </a:endParaRPr>
        </a:p>
      </dgm:t>
    </dgm:pt>
    <dgm:pt modelId="{4B4A528C-B4B8-44DB-91E7-91E185CC3911}" type="parTrans" cxnId="{193AF56C-62CA-4140-B812-04F55AB80D49}">
      <dgm:prSet/>
      <dgm:spPr/>
      <dgm:t>
        <a:bodyPr/>
        <a:lstStyle/>
        <a:p>
          <a:endParaRPr lang="es-419"/>
        </a:p>
      </dgm:t>
    </dgm:pt>
    <dgm:pt modelId="{8BAA5658-0DF0-4891-A401-4260A66C0EC0}" type="sibTrans" cxnId="{193AF56C-62CA-4140-B812-04F55AB80D49}">
      <dgm:prSet/>
      <dgm:spPr/>
      <dgm:t>
        <a:bodyPr/>
        <a:lstStyle/>
        <a:p>
          <a:endParaRPr lang="es-419"/>
        </a:p>
      </dgm:t>
    </dgm:pt>
    <dgm:pt modelId="{D6037263-DA35-4DD9-AC10-11ADC5ABA385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419" sz="1600" b="1" i="1" dirty="0">
              <a:solidFill>
                <a:schemeClr val="tx1"/>
              </a:solidFill>
            </a:rPr>
            <a:t>Laboratorio</a:t>
          </a:r>
          <a:endParaRPr lang="es-419" sz="1600" b="1" i="1" dirty="0">
            <a:solidFill>
              <a:srgbClr val="FF0000"/>
            </a:solidFill>
          </a:endParaRPr>
        </a:p>
      </dgm:t>
    </dgm:pt>
    <dgm:pt modelId="{CA906C64-9DC4-441E-AD03-4262EDF00D42}" type="sibTrans" cxnId="{EE1BF54E-B0D4-4E12-BE46-A247F699239B}">
      <dgm:prSet/>
      <dgm:spPr/>
      <dgm:t>
        <a:bodyPr/>
        <a:lstStyle/>
        <a:p>
          <a:endParaRPr lang="es-MX" sz="1500"/>
        </a:p>
      </dgm:t>
    </dgm:pt>
    <dgm:pt modelId="{AF7AC9FB-37CF-42B2-A227-062BB33365B0}" type="parTrans" cxnId="{EE1BF54E-B0D4-4E12-BE46-A247F699239B}">
      <dgm:prSet/>
      <dgm:spPr/>
      <dgm:t>
        <a:bodyPr/>
        <a:lstStyle/>
        <a:p>
          <a:endParaRPr lang="es-MX" sz="1500"/>
        </a:p>
      </dgm:t>
    </dgm:pt>
    <dgm:pt modelId="{2F7A98A0-2FFA-4311-BEDC-2A6BE4DFC32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500" b="1" dirty="0">
              <a:solidFill>
                <a:schemeClr val="tx1"/>
              </a:solidFill>
            </a:rPr>
            <a:t>Investigación</a:t>
          </a:r>
          <a:endParaRPr lang="es-MX" sz="1500" b="1" dirty="0">
            <a:solidFill>
              <a:srgbClr val="FF0000"/>
            </a:solidFill>
          </a:endParaRPr>
        </a:p>
      </dgm:t>
    </dgm:pt>
    <dgm:pt modelId="{5764213B-3FF3-43A0-9DAF-A00EBCEAEEAF}" type="sibTrans" cxnId="{B249EC96-7E7F-4091-8B6F-4E996616DAD5}">
      <dgm:prSet/>
      <dgm:spPr/>
      <dgm:t>
        <a:bodyPr/>
        <a:lstStyle/>
        <a:p>
          <a:endParaRPr lang="es-MX" sz="1500"/>
        </a:p>
      </dgm:t>
    </dgm:pt>
    <dgm:pt modelId="{9311491E-4A0C-4953-B5AA-F88A6B817B57}" type="parTrans" cxnId="{B249EC96-7E7F-4091-8B6F-4E996616DAD5}">
      <dgm:prSet/>
      <dgm:spPr/>
      <dgm:t>
        <a:bodyPr/>
        <a:lstStyle/>
        <a:p>
          <a:endParaRPr lang="es-MX" sz="1500"/>
        </a:p>
      </dgm:t>
    </dgm:pt>
    <dgm:pt modelId="{0F275592-A85D-4A4D-A808-836AD9264606}">
      <dgm:prSet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2000" b="1" dirty="0"/>
            <a:t>Éxito: </a:t>
          </a:r>
          <a:r>
            <a:rPr lang="es-MX" sz="2000" b="1" dirty="0" smtClean="0"/>
            <a:t>17%</a:t>
          </a:r>
          <a:r>
            <a:rPr lang="es-419" sz="2000" dirty="0">
              <a:solidFill>
                <a:srgbClr val="FF0000"/>
              </a:solidFill>
            </a:rPr>
            <a:t>			</a:t>
          </a:r>
          <a:endParaRPr lang="es-MX" sz="1000" dirty="0">
            <a:solidFill>
              <a:srgbClr val="FF0000"/>
            </a:solidFill>
          </a:endParaRPr>
        </a:p>
      </dgm:t>
    </dgm:pt>
    <dgm:pt modelId="{C12D0068-9421-4E82-AE59-C07DCF84B758}" type="sibTrans" cxnId="{340ED529-E868-4E03-A298-905398149309}">
      <dgm:prSet/>
      <dgm:spPr/>
      <dgm:t>
        <a:bodyPr/>
        <a:lstStyle/>
        <a:p>
          <a:endParaRPr lang="es-MX"/>
        </a:p>
      </dgm:t>
    </dgm:pt>
    <dgm:pt modelId="{DE298675-951D-46DB-946A-461FA22EB5AD}" type="parTrans" cxnId="{340ED529-E868-4E03-A298-905398149309}">
      <dgm:prSet/>
      <dgm:spPr/>
      <dgm:t>
        <a:bodyPr/>
        <a:lstStyle/>
        <a:p>
          <a:endParaRPr lang="es-MX"/>
        </a:p>
      </dgm:t>
    </dgm:pt>
    <dgm:pt modelId="{807B2E7A-706F-4CE5-9C33-C385305E6890}">
      <dgm:prSet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2000" b="1" dirty="0"/>
            <a:t>Trazabilidad: 9</a:t>
          </a:r>
          <a:r>
            <a:rPr lang="es-419" sz="2000" b="1" dirty="0"/>
            <a:t>8</a:t>
          </a:r>
          <a:r>
            <a:rPr lang="es-MX" sz="2000" b="1" dirty="0"/>
            <a:t>%</a:t>
          </a:r>
          <a:r>
            <a:rPr lang="es-MX" sz="2000" dirty="0"/>
            <a:t> </a:t>
          </a:r>
          <a:endParaRPr lang="es-MX" sz="2000" dirty="0">
            <a:solidFill>
              <a:srgbClr val="FF0000"/>
            </a:solidFill>
          </a:endParaRPr>
        </a:p>
      </dgm:t>
    </dgm:pt>
    <dgm:pt modelId="{4CC1C183-A14E-4505-8B23-1BBDE73A9EF6}" type="sibTrans" cxnId="{F105ADA5-96E6-4C0A-95BA-B464217CFF5D}">
      <dgm:prSet/>
      <dgm:spPr/>
      <dgm:t>
        <a:bodyPr/>
        <a:lstStyle/>
        <a:p>
          <a:endParaRPr lang="es-MX"/>
        </a:p>
      </dgm:t>
    </dgm:pt>
    <dgm:pt modelId="{B30E6A2C-51D2-4D95-9B26-AD3E63BE66F9}" type="parTrans" cxnId="{F105ADA5-96E6-4C0A-95BA-B464217CFF5D}">
      <dgm:prSet/>
      <dgm:spPr/>
      <dgm:t>
        <a:bodyPr/>
        <a:lstStyle/>
        <a:p>
          <a:endParaRPr lang="es-MX"/>
        </a:p>
      </dgm:t>
    </dgm:pt>
    <dgm:pt modelId="{2EABE4E3-C84D-4B4C-8A91-98131E4FE0F3}">
      <dgm:prSet phldrT="[Texto]" custT="1"/>
      <dgm:spPr>
        <a:solidFill>
          <a:schemeClr val="accent2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2,627</a:t>
          </a:r>
          <a:r>
            <a:rPr lang="es-419" sz="1800" b="1" dirty="0" smtClean="0">
              <a:solidFill>
                <a:schemeClr val="tx1"/>
              </a:solidFill>
            </a:rPr>
            <a:t> </a:t>
          </a:r>
          <a:r>
            <a:rPr lang="es-419" sz="1800" b="1" dirty="0">
              <a:solidFill>
                <a:schemeClr val="tx1"/>
              </a:solidFill>
            </a:rPr>
            <a:t>muestras</a:t>
          </a:r>
        </a:p>
      </dgm:t>
    </dgm:pt>
    <dgm:pt modelId="{EE0CBCC7-B7BD-4BDA-AE4D-585B3072F2FC}" type="parTrans" cxnId="{AC26C0C6-32FC-496B-9AAD-2468D08FCB6D}">
      <dgm:prSet/>
      <dgm:spPr/>
      <dgm:t>
        <a:bodyPr/>
        <a:lstStyle/>
        <a:p>
          <a:endParaRPr lang="es-419"/>
        </a:p>
      </dgm:t>
    </dgm:pt>
    <dgm:pt modelId="{4CD14293-27CB-4BF9-B98A-950F217E2F63}" type="sibTrans" cxnId="{AC26C0C6-32FC-496B-9AAD-2468D08FCB6D}">
      <dgm:prSet/>
      <dgm:spPr/>
      <dgm:t>
        <a:bodyPr/>
        <a:lstStyle/>
        <a:p>
          <a:endParaRPr lang="es-419"/>
        </a:p>
      </dgm:t>
    </dgm:pt>
    <dgm:pt modelId="{D097823D-3B1D-4D89-9883-F7004FDD85D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s-419" sz="1500" dirty="0"/>
        </a:p>
      </dgm:t>
    </dgm:pt>
    <dgm:pt modelId="{CA1EFA46-8835-4FBA-89F6-0F5CFA9B3846}" type="parTrans" cxnId="{DBEB2765-ED4D-4996-A92B-479EC97782A7}">
      <dgm:prSet/>
      <dgm:spPr/>
      <dgm:t>
        <a:bodyPr/>
        <a:lstStyle/>
        <a:p>
          <a:endParaRPr lang="es-419"/>
        </a:p>
      </dgm:t>
    </dgm:pt>
    <dgm:pt modelId="{AFDE1AAA-299C-43E9-8C86-864895C55AB1}" type="sibTrans" cxnId="{DBEB2765-ED4D-4996-A92B-479EC97782A7}">
      <dgm:prSet/>
      <dgm:spPr/>
      <dgm:t>
        <a:bodyPr/>
        <a:lstStyle/>
        <a:p>
          <a:endParaRPr lang="es-419"/>
        </a:p>
      </dgm:t>
    </dgm:pt>
    <dgm:pt modelId="{0B57919C-603A-4B34-B917-A3F9BF46C490}">
      <dgm:prSet phldrT="[Texto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MX" sz="2000" b="0" i="1" dirty="0" smtClean="0"/>
            <a:t>Liberadas: 69</a:t>
          </a:r>
          <a:endParaRPr lang="es-MX" sz="2000" b="0" i="1" dirty="0"/>
        </a:p>
      </dgm:t>
    </dgm:pt>
    <dgm:pt modelId="{C0D41DE1-EE52-4D1A-B02E-8256C32F7495}" type="parTrans" cxnId="{20940BCD-2D1B-4FEF-BAE8-6F780B2991E8}">
      <dgm:prSet/>
      <dgm:spPr/>
      <dgm:t>
        <a:bodyPr/>
        <a:lstStyle/>
        <a:p>
          <a:endParaRPr lang="es-ES"/>
        </a:p>
      </dgm:t>
    </dgm:pt>
    <dgm:pt modelId="{DDC5D6F3-1325-4B07-9009-25028DD03C6A}" type="sibTrans" cxnId="{20940BCD-2D1B-4FEF-BAE8-6F780B2991E8}">
      <dgm:prSet/>
      <dgm:spPr/>
      <dgm:t>
        <a:bodyPr/>
        <a:lstStyle/>
        <a:p>
          <a:endParaRPr lang="es-ES"/>
        </a:p>
      </dgm:t>
    </dgm:pt>
    <dgm:pt modelId="{005C22FC-9309-4E0D-9488-D22FA6B5DEC6}" type="pres">
      <dgm:prSet presAssocID="{2D45D0D6-9758-4C00-B43E-70B346BEDA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9972F7E-4435-4907-899F-36FCA4A2742D}" type="pres">
      <dgm:prSet presAssocID="{6DE89EB6-CFB4-44DC-A078-6DD5F46CCD60}" presName="composite" presStyleCnt="0"/>
      <dgm:spPr/>
    </dgm:pt>
    <dgm:pt modelId="{B4AE5916-FEB3-40B7-A604-6AD838DBE7E4}" type="pres">
      <dgm:prSet presAssocID="{6DE89EB6-CFB4-44DC-A078-6DD5F46CCD60}" presName="parentText" presStyleLbl="alignNode1" presStyleIdx="0" presStyleCnt="5" custScaleX="215607" custScaleY="100000" custLinFactNeighborY="-1004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A91CAA-623B-45FB-A813-CC875CDB5DEA}" type="pres">
      <dgm:prSet presAssocID="{6DE89EB6-CFB4-44DC-A078-6DD5F46CCD60}" presName="descendantText" presStyleLbl="alignAcc1" presStyleIdx="0" presStyleCnt="5" custScaleX="92770" custScaleY="182405" custLinFactNeighborX="2965" custLinFactNeighborY="-89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7E68F-700D-44BE-81E7-CD726F960D87}" type="pres">
      <dgm:prSet presAssocID="{28851342-226E-4966-815E-7B2AF135DB54}" presName="sp" presStyleCnt="0"/>
      <dgm:spPr/>
    </dgm:pt>
    <dgm:pt modelId="{392D1F3D-497C-4C9C-8EF8-898A523675F0}" type="pres">
      <dgm:prSet presAssocID="{82E439B7-7054-4C97-BC5E-531D2F86786C}" presName="composite" presStyleCnt="0"/>
      <dgm:spPr/>
    </dgm:pt>
    <dgm:pt modelId="{66617F33-367C-4112-9E3E-02B662F5D6C2}" type="pres">
      <dgm:prSet presAssocID="{82E439B7-7054-4C97-BC5E-531D2F86786C}" presName="parentText" presStyleLbl="alignNode1" presStyleIdx="1" presStyleCnt="5" custScaleX="216591" custScaleY="106135" custLinFactNeighborY="-1761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6D42BA-3A49-4E56-8666-07CFB8F2461D}" type="pres">
      <dgm:prSet presAssocID="{82E439B7-7054-4C97-BC5E-531D2F86786C}" presName="descendantText" presStyleLbl="alignAcc1" presStyleIdx="1" presStyleCnt="5" custScaleX="74457" custScaleY="184959" custLinFactNeighborX="-4448" custLinFactNeighborY="103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27DF8E-A6BB-4E52-8361-4D00C99B8EC3}" type="pres">
      <dgm:prSet presAssocID="{40A39090-FD99-410C-97AB-F1394E007CC3}" presName="sp" presStyleCnt="0"/>
      <dgm:spPr/>
    </dgm:pt>
    <dgm:pt modelId="{F97F3875-8090-4217-812E-785EC81CF81A}" type="pres">
      <dgm:prSet presAssocID="{D6037263-DA35-4DD9-AC10-11ADC5ABA385}" presName="composite" presStyleCnt="0"/>
      <dgm:spPr/>
    </dgm:pt>
    <dgm:pt modelId="{679597E8-B491-448B-A4A2-F3EF7192C916}" type="pres">
      <dgm:prSet presAssocID="{D6037263-DA35-4DD9-AC10-11ADC5ABA385}" presName="parentText" presStyleLbl="alignNode1" presStyleIdx="2" presStyleCnt="5" custScaleX="211496" custScaleY="103701" custLinFactNeighborX="-5152" custLinFactNeighborY="-2425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6BBB6D-BBB4-4C51-8171-DAF03325BB68}" type="pres">
      <dgm:prSet presAssocID="{D6037263-DA35-4DD9-AC10-11ADC5ABA385}" presName="descendantText" presStyleLbl="alignAcc1" presStyleIdx="2" presStyleCnt="5" custScaleX="83646" custScaleY="161502" custLinFactNeighborX="725" custLinFactNeighborY="173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FCFFF-C06F-4459-8399-235A45D4DF40}" type="pres">
      <dgm:prSet presAssocID="{CA906C64-9DC4-441E-AD03-4262EDF00D42}" presName="sp" presStyleCnt="0"/>
      <dgm:spPr/>
    </dgm:pt>
    <dgm:pt modelId="{AAF5FCBC-9BA0-4B4F-A96F-7C00F89DC2DC}" type="pres">
      <dgm:prSet presAssocID="{E177E988-3100-4346-B2D6-C89FA43369C6}" presName="composite" presStyleCnt="0"/>
      <dgm:spPr/>
    </dgm:pt>
    <dgm:pt modelId="{7C48B9AC-C97B-4D1F-B615-C7A69616BD19}" type="pres">
      <dgm:prSet presAssocID="{E177E988-3100-4346-B2D6-C89FA43369C6}" presName="parentText" presStyleLbl="alignNode1" presStyleIdx="3" presStyleCnt="5" custScaleX="209850" custScaleY="108959" custLinFactNeighborY="-1447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846C38-C7E0-442A-A2B8-7F2DB5DA24D1}" type="pres">
      <dgm:prSet presAssocID="{E177E988-3100-4346-B2D6-C89FA43369C6}" presName="descendantText" presStyleLbl="alignAcc1" presStyleIdx="3" presStyleCnt="5" custScaleX="82017" custScaleY="165626" custLinFactNeighborX="-289" custLinFactNeighborY="245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852F4B-C9C6-49B7-87CD-8E91FC790577}" type="pres">
      <dgm:prSet presAssocID="{212544FA-BD71-4668-975D-3E7FA6701D49}" presName="sp" presStyleCnt="0"/>
      <dgm:spPr/>
    </dgm:pt>
    <dgm:pt modelId="{970BEA2E-646A-4CCE-98CA-5FBE3B9D8E49}" type="pres">
      <dgm:prSet presAssocID="{2F7A98A0-2FFA-4311-BEDC-2A6BE4DFC32C}" presName="composite" presStyleCnt="0"/>
      <dgm:spPr/>
    </dgm:pt>
    <dgm:pt modelId="{9C32DE4A-1D11-477A-AF26-EE336168B6B3}" type="pres">
      <dgm:prSet presAssocID="{2F7A98A0-2FFA-4311-BEDC-2A6BE4DFC32C}" presName="parentText" presStyleLbl="alignNode1" presStyleIdx="4" presStyleCnt="5" custScaleX="219938" custScaleY="108810" custLinFactNeighborX="-7988" custLinFactNeighborY="1768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FB38B3-F4FE-4CEC-8CC3-675EE6FA7B45}" type="pres">
      <dgm:prSet presAssocID="{2F7A98A0-2FFA-4311-BEDC-2A6BE4DFC32C}" presName="descendantText" presStyleLbl="alignAcc1" presStyleIdx="4" presStyleCnt="5" custScaleX="81246" custScaleY="156476" custLinFactNeighborX="-603" custLinFactNeighborY="514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6D8ECF-3A5F-4ABF-A664-5C2DADA084CB}" type="presOf" srcId="{B95F34DC-9052-4EC3-A95C-21009C6E47F1}" destId="{A16D42BA-3A49-4E56-8666-07CFB8F2461D}" srcOrd="0" destOrd="2" presId="urn:microsoft.com/office/officeart/2005/8/layout/chevron2"/>
    <dgm:cxn modelId="{EE1BF54E-B0D4-4E12-BE46-A247F699239B}" srcId="{2D45D0D6-9758-4C00-B43E-70B346BEDAE4}" destId="{D6037263-DA35-4DD9-AC10-11ADC5ABA385}" srcOrd="2" destOrd="0" parTransId="{AF7AC9FB-37CF-42B2-A227-062BB33365B0}" sibTransId="{CA906C64-9DC4-441E-AD03-4262EDF00D42}"/>
    <dgm:cxn modelId="{9232D341-A31E-4663-A2E3-67B7B0E01FDA}" type="presOf" srcId="{D6037263-DA35-4DD9-AC10-11ADC5ABA385}" destId="{679597E8-B491-448B-A4A2-F3EF7192C916}" srcOrd="0" destOrd="0" presId="urn:microsoft.com/office/officeart/2005/8/layout/chevron2"/>
    <dgm:cxn modelId="{2DFC01DB-C5B8-4D57-83A5-D3A8175213BA}" type="presOf" srcId="{D561DA24-4A03-4045-A766-FFEE7E5D19E1}" destId="{F66BBB6D-BBB4-4C51-8171-DAF03325BB68}" srcOrd="0" destOrd="2" presId="urn:microsoft.com/office/officeart/2005/8/layout/chevron2"/>
    <dgm:cxn modelId="{902C37A3-C419-49CB-BC72-6356BCBE13ED}" srcId="{6DE89EB6-CFB4-44DC-A078-6DD5F46CCD60}" destId="{1735E716-9715-4C6F-9CA2-BB507ACCE9D7}" srcOrd="1" destOrd="0" parTransId="{F132BF8B-EDAD-469A-8224-989D914D56A0}" sibTransId="{66440816-E681-43EC-A970-244E8FB6AC99}"/>
    <dgm:cxn modelId="{D3DB273E-9D01-46AA-BE4D-2F2993650E6D}" type="presOf" srcId="{2F7A98A0-2FFA-4311-BEDC-2A6BE4DFC32C}" destId="{9C32DE4A-1D11-477A-AF26-EE336168B6B3}" srcOrd="0" destOrd="0" presId="urn:microsoft.com/office/officeart/2005/8/layout/chevron2"/>
    <dgm:cxn modelId="{ADF6E57B-FAE4-4029-A9B8-79CB0B8118A1}" type="presOf" srcId="{6DE89EB6-CFB4-44DC-A078-6DD5F46CCD60}" destId="{B4AE5916-FEB3-40B7-A604-6AD838DBE7E4}" srcOrd="0" destOrd="0" presId="urn:microsoft.com/office/officeart/2005/8/layout/chevron2"/>
    <dgm:cxn modelId="{AC26C0C6-32FC-496B-9AAD-2468D08FCB6D}" srcId="{D6037263-DA35-4DD9-AC10-11ADC5ABA385}" destId="{2EABE4E3-C84D-4B4C-8A91-98131E4FE0F3}" srcOrd="1" destOrd="0" parTransId="{EE0CBCC7-B7BD-4BDA-AE4D-585B3072F2FC}" sibTransId="{4CD14293-27CB-4BF9-B98A-950F217E2F63}"/>
    <dgm:cxn modelId="{F105ADA5-96E6-4C0A-95BA-B464217CFF5D}" srcId="{2F7A98A0-2FFA-4311-BEDC-2A6BE4DFC32C}" destId="{807B2E7A-706F-4CE5-9C33-C385305E6890}" srcOrd="0" destOrd="0" parTransId="{B30E6A2C-51D2-4D95-9B26-AD3E63BE66F9}" sibTransId="{4CC1C183-A14E-4505-8B23-1BBDE73A9EF6}"/>
    <dgm:cxn modelId="{BE65C401-F413-4602-97C9-9C98554E5848}" srcId="{2D45D0D6-9758-4C00-B43E-70B346BEDAE4}" destId="{6DE89EB6-CFB4-44DC-A078-6DD5F46CCD60}" srcOrd="0" destOrd="0" parTransId="{64C67900-026A-4DEF-849D-94DF8C656937}" sibTransId="{28851342-226E-4966-815E-7B2AF135DB54}"/>
    <dgm:cxn modelId="{7E741C23-183F-4932-ADE2-286005BAD89C}" srcId="{82E439B7-7054-4C97-BC5E-531D2F86786C}" destId="{B95F34DC-9052-4EC3-A95C-21009C6E47F1}" srcOrd="2" destOrd="0" parTransId="{5C123285-6389-40CE-98AC-21F204C20C61}" sibTransId="{BDE62AD5-B461-4988-8591-EF11CAE2B168}"/>
    <dgm:cxn modelId="{A17F9F97-6A91-4620-9B96-E5B3810E296E}" srcId="{E177E988-3100-4346-B2D6-C89FA43369C6}" destId="{1F7699AA-FC90-4A3A-9A7C-8C462648AC44}" srcOrd="0" destOrd="0" parTransId="{EFDF2DCD-2268-4EF4-9899-6B15BD77F9DF}" sibTransId="{857E380B-ADED-4646-8B6A-D8888F344072}"/>
    <dgm:cxn modelId="{B7CD0A96-15E1-4CCC-A2A6-4083F120AFEB}" type="presOf" srcId="{D097823D-3B1D-4D89-9883-F7004FDD85DF}" destId="{A16D42BA-3A49-4E56-8666-07CFB8F2461D}" srcOrd="0" destOrd="0" presId="urn:microsoft.com/office/officeart/2005/8/layout/chevron2"/>
    <dgm:cxn modelId="{D020E86F-A24D-4CA6-824B-AB0A19DE04E1}" type="presOf" srcId="{E177E988-3100-4346-B2D6-C89FA43369C6}" destId="{7C48B9AC-C97B-4D1F-B615-C7A69616BD19}" srcOrd="0" destOrd="0" presId="urn:microsoft.com/office/officeart/2005/8/layout/chevron2"/>
    <dgm:cxn modelId="{35DDCA67-97B9-4DA7-A817-AD62412077F2}" type="presOf" srcId="{58CB1861-D0C7-4117-888B-D8E127AD28F3}" destId="{9AA91CAA-623B-45FB-A813-CC875CDB5DEA}" srcOrd="0" destOrd="0" presId="urn:microsoft.com/office/officeart/2005/8/layout/chevron2"/>
    <dgm:cxn modelId="{E3D243FD-8471-4F63-A27B-7F12E8113C94}" type="presOf" srcId="{024488F8-6351-4722-8B4D-FB7A03184A09}" destId="{08846C38-C7E0-442A-A2B8-7F2DB5DA24D1}" srcOrd="0" destOrd="1" presId="urn:microsoft.com/office/officeart/2005/8/layout/chevron2"/>
    <dgm:cxn modelId="{625A98FC-65D6-4D8C-955B-A79767D78BEC}" srcId="{D6037263-DA35-4DD9-AC10-11ADC5ABA385}" destId="{43784F45-6A7F-4098-B778-1A4B298CA056}" srcOrd="0" destOrd="0" parTransId="{88FCB217-076D-4080-8E9F-9C4FA89A46C1}" sibTransId="{972DCE3F-1546-49DA-8A19-32F001B7149F}"/>
    <dgm:cxn modelId="{F0190636-C867-4866-B2F3-200077583599}" type="presOf" srcId="{1F7699AA-FC90-4A3A-9A7C-8C462648AC44}" destId="{08846C38-C7E0-442A-A2B8-7F2DB5DA24D1}" srcOrd="0" destOrd="0" presId="urn:microsoft.com/office/officeart/2005/8/layout/chevron2"/>
    <dgm:cxn modelId="{E018D8C0-B869-403A-AC30-20EE43F1426F}" srcId="{E177E988-3100-4346-B2D6-C89FA43369C6}" destId="{024488F8-6351-4722-8B4D-FB7A03184A09}" srcOrd="1" destOrd="0" parTransId="{A1301E46-65D2-4B5A-BDB2-AAF08478B7F3}" sibTransId="{3505D2AB-C1AA-4C83-96E1-8F4657739B1A}"/>
    <dgm:cxn modelId="{B249EC96-7E7F-4091-8B6F-4E996616DAD5}" srcId="{2D45D0D6-9758-4C00-B43E-70B346BEDAE4}" destId="{2F7A98A0-2FFA-4311-BEDC-2A6BE4DFC32C}" srcOrd="4" destOrd="0" parTransId="{9311491E-4A0C-4953-B5AA-F88A6B817B57}" sibTransId="{5764213B-3FF3-43A0-9DAF-A00EBCEAEEAF}"/>
    <dgm:cxn modelId="{B46EE5E4-8E11-4EE9-85C0-EC9C90545722}" srcId="{6DE89EB6-CFB4-44DC-A078-6DD5F46CCD60}" destId="{58CB1861-D0C7-4117-888B-D8E127AD28F3}" srcOrd="0" destOrd="0" parTransId="{A1F6A66B-AD42-45CD-A682-434DCB02903B}" sibTransId="{4230A07B-8310-4C07-8466-336ED21BD46A}"/>
    <dgm:cxn modelId="{340ED529-E868-4E03-A298-905398149309}" srcId="{2F7A98A0-2FFA-4311-BEDC-2A6BE4DFC32C}" destId="{0F275592-A85D-4A4D-A808-836AD9264606}" srcOrd="1" destOrd="0" parTransId="{DE298675-951D-46DB-946A-461FA22EB5AD}" sibTransId="{C12D0068-9421-4E82-AE59-C07DCF84B758}"/>
    <dgm:cxn modelId="{2A293C5B-D520-44EB-8986-EBCBB17599A5}" type="presOf" srcId="{1735E716-9715-4C6F-9CA2-BB507ACCE9D7}" destId="{9AA91CAA-623B-45FB-A813-CC875CDB5DEA}" srcOrd="0" destOrd="1" presId="urn:microsoft.com/office/officeart/2005/8/layout/chevron2"/>
    <dgm:cxn modelId="{23A38692-DB93-42B7-A8FD-30C792B0D6AD}" type="presOf" srcId="{82E439B7-7054-4C97-BC5E-531D2F86786C}" destId="{66617F33-367C-4112-9E3E-02B662F5D6C2}" srcOrd="0" destOrd="0" presId="urn:microsoft.com/office/officeart/2005/8/layout/chevron2"/>
    <dgm:cxn modelId="{290A4121-D4A7-4EE8-A4BC-79A7FB2F2FFB}" type="presOf" srcId="{0F275592-A85D-4A4D-A808-836AD9264606}" destId="{8CFB38B3-F4FE-4CEC-8CC3-675EE6FA7B45}" srcOrd="0" destOrd="1" presId="urn:microsoft.com/office/officeart/2005/8/layout/chevron2"/>
    <dgm:cxn modelId="{193AF56C-62CA-4140-B812-04F55AB80D49}" srcId="{D6037263-DA35-4DD9-AC10-11ADC5ABA385}" destId="{D561DA24-4A03-4045-A766-FFEE7E5D19E1}" srcOrd="2" destOrd="0" parTransId="{4B4A528C-B4B8-44DB-91E7-91E185CC3911}" sibTransId="{8BAA5658-0DF0-4891-A401-4260A66C0EC0}"/>
    <dgm:cxn modelId="{E600FEDB-F0F5-4EC8-BE60-C47205024363}" type="presOf" srcId="{D668A424-1B17-4B45-A41D-AA5EFB800CE7}" destId="{A16D42BA-3A49-4E56-8666-07CFB8F2461D}" srcOrd="0" destOrd="1" presId="urn:microsoft.com/office/officeart/2005/8/layout/chevron2"/>
    <dgm:cxn modelId="{51CFD65D-4CFC-4793-B586-E894425411E6}" type="presOf" srcId="{2C78EA08-E3CA-4837-BFED-201670D6C0C3}" destId="{A16D42BA-3A49-4E56-8666-07CFB8F2461D}" srcOrd="0" destOrd="4" presId="urn:microsoft.com/office/officeart/2005/8/layout/chevron2"/>
    <dgm:cxn modelId="{22CE2ACF-2D68-445B-A4FB-399AB2398A7B}" srcId="{2D45D0D6-9758-4C00-B43E-70B346BEDAE4}" destId="{E177E988-3100-4346-B2D6-C89FA43369C6}" srcOrd="3" destOrd="0" parTransId="{138EEBC3-BC03-43E2-A33F-23FADF2AAE79}" sibTransId="{212544FA-BD71-4668-975D-3E7FA6701D49}"/>
    <dgm:cxn modelId="{ED2C9435-82DB-44ED-9B79-C88F808825DE}" type="presOf" srcId="{2EABE4E3-C84D-4B4C-8A91-98131E4FE0F3}" destId="{F66BBB6D-BBB4-4C51-8171-DAF03325BB68}" srcOrd="0" destOrd="1" presId="urn:microsoft.com/office/officeart/2005/8/layout/chevron2"/>
    <dgm:cxn modelId="{94CE2EAA-AF68-40A8-BD12-ACB44821AD2D}" type="presOf" srcId="{807B2E7A-706F-4CE5-9C33-C385305E6890}" destId="{8CFB38B3-F4FE-4CEC-8CC3-675EE6FA7B45}" srcOrd="0" destOrd="0" presId="urn:microsoft.com/office/officeart/2005/8/layout/chevron2"/>
    <dgm:cxn modelId="{E0CBA17F-3D12-4F29-9D01-C5176FCDF581}" srcId="{2D45D0D6-9758-4C00-B43E-70B346BEDAE4}" destId="{82E439B7-7054-4C97-BC5E-531D2F86786C}" srcOrd="1" destOrd="0" parTransId="{DBFA994D-3601-414F-B9F0-B76552E8CD36}" sibTransId="{40A39090-FD99-410C-97AB-F1394E007CC3}"/>
    <dgm:cxn modelId="{05281DFB-674E-4312-87C6-5707C740A8F1}" type="presOf" srcId="{43784F45-6A7F-4098-B778-1A4B298CA056}" destId="{F66BBB6D-BBB4-4C51-8171-DAF03325BB68}" srcOrd="0" destOrd="0" presId="urn:microsoft.com/office/officeart/2005/8/layout/chevron2"/>
    <dgm:cxn modelId="{DBEB2765-ED4D-4996-A92B-479EC97782A7}" srcId="{82E439B7-7054-4C97-BC5E-531D2F86786C}" destId="{D097823D-3B1D-4D89-9883-F7004FDD85DF}" srcOrd="0" destOrd="0" parTransId="{CA1EFA46-8835-4FBA-89F6-0F5CFA9B3846}" sibTransId="{AFDE1AAA-299C-43E9-8C86-864895C55AB1}"/>
    <dgm:cxn modelId="{1275DE37-59FB-4DAD-B9B7-D40B389D5A19}" type="presOf" srcId="{2D45D0D6-9758-4C00-B43E-70B346BEDAE4}" destId="{005C22FC-9309-4E0D-9488-D22FA6B5DEC6}" srcOrd="0" destOrd="0" presId="urn:microsoft.com/office/officeart/2005/8/layout/chevron2"/>
    <dgm:cxn modelId="{EE0297D1-6716-4A7C-A15D-E30A5C4112E3}" srcId="{82E439B7-7054-4C97-BC5E-531D2F86786C}" destId="{D668A424-1B17-4B45-A41D-AA5EFB800CE7}" srcOrd="1" destOrd="0" parTransId="{7873FF2D-FB38-4E69-A500-FA065EEBF2C7}" sibTransId="{A664178F-4D02-477D-ACFB-9A46AD3DB554}"/>
    <dgm:cxn modelId="{20940BCD-2D1B-4FEF-BAE8-6F780B2991E8}" srcId="{82E439B7-7054-4C97-BC5E-531D2F86786C}" destId="{0B57919C-603A-4B34-B917-A3F9BF46C490}" srcOrd="3" destOrd="0" parTransId="{C0D41DE1-EE52-4D1A-B02E-8256C32F7495}" sibTransId="{DDC5D6F3-1325-4B07-9009-25028DD03C6A}"/>
    <dgm:cxn modelId="{B811B822-5B06-4508-BE17-7AD23AB8BB83}" type="presOf" srcId="{0B57919C-603A-4B34-B917-A3F9BF46C490}" destId="{A16D42BA-3A49-4E56-8666-07CFB8F2461D}" srcOrd="0" destOrd="3" presId="urn:microsoft.com/office/officeart/2005/8/layout/chevron2"/>
    <dgm:cxn modelId="{01173B1F-7573-44D6-BFA1-D03289A8487E}" srcId="{82E439B7-7054-4C97-BC5E-531D2F86786C}" destId="{2C78EA08-E3CA-4837-BFED-201670D6C0C3}" srcOrd="4" destOrd="0" parTransId="{1F96691C-1C83-44B1-8842-FFCBFA622B42}" sibTransId="{F365755E-78DC-416F-9622-D819BE231A92}"/>
    <dgm:cxn modelId="{D5D19A36-61FB-438A-9F4B-4E595185CBA4}" type="presParOf" srcId="{005C22FC-9309-4E0D-9488-D22FA6B5DEC6}" destId="{D9972F7E-4435-4907-899F-36FCA4A2742D}" srcOrd="0" destOrd="0" presId="urn:microsoft.com/office/officeart/2005/8/layout/chevron2"/>
    <dgm:cxn modelId="{43347CC1-0F9F-4073-B6EE-41B2B21AAD73}" type="presParOf" srcId="{D9972F7E-4435-4907-899F-36FCA4A2742D}" destId="{B4AE5916-FEB3-40B7-A604-6AD838DBE7E4}" srcOrd="0" destOrd="0" presId="urn:microsoft.com/office/officeart/2005/8/layout/chevron2"/>
    <dgm:cxn modelId="{F1497018-BC93-4C76-8BDD-1686E41654C2}" type="presParOf" srcId="{D9972F7E-4435-4907-899F-36FCA4A2742D}" destId="{9AA91CAA-623B-45FB-A813-CC875CDB5DEA}" srcOrd="1" destOrd="0" presId="urn:microsoft.com/office/officeart/2005/8/layout/chevron2"/>
    <dgm:cxn modelId="{1A5E03A2-FD38-45EF-AB3B-93008559C14F}" type="presParOf" srcId="{005C22FC-9309-4E0D-9488-D22FA6B5DEC6}" destId="{F9B7E68F-700D-44BE-81E7-CD726F960D87}" srcOrd="1" destOrd="0" presId="urn:microsoft.com/office/officeart/2005/8/layout/chevron2"/>
    <dgm:cxn modelId="{3135C038-F987-4800-BDB4-17C78E4B6377}" type="presParOf" srcId="{005C22FC-9309-4E0D-9488-D22FA6B5DEC6}" destId="{392D1F3D-497C-4C9C-8EF8-898A523675F0}" srcOrd="2" destOrd="0" presId="urn:microsoft.com/office/officeart/2005/8/layout/chevron2"/>
    <dgm:cxn modelId="{E3724609-E164-4B0C-96EA-EACA7DE5CCB2}" type="presParOf" srcId="{392D1F3D-497C-4C9C-8EF8-898A523675F0}" destId="{66617F33-367C-4112-9E3E-02B662F5D6C2}" srcOrd="0" destOrd="0" presId="urn:microsoft.com/office/officeart/2005/8/layout/chevron2"/>
    <dgm:cxn modelId="{3D4B42CB-6D36-4FBD-8480-CD3564523469}" type="presParOf" srcId="{392D1F3D-497C-4C9C-8EF8-898A523675F0}" destId="{A16D42BA-3A49-4E56-8666-07CFB8F2461D}" srcOrd="1" destOrd="0" presId="urn:microsoft.com/office/officeart/2005/8/layout/chevron2"/>
    <dgm:cxn modelId="{4DB8FC68-C8DE-4605-9AE6-A150D45C4625}" type="presParOf" srcId="{005C22FC-9309-4E0D-9488-D22FA6B5DEC6}" destId="{CC27DF8E-A6BB-4E52-8361-4D00C99B8EC3}" srcOrd="3" destOrd="0" presId="urn:microsoft.com/office/officeart/2005/8/layout/chevron2"/>
    <dgm:cxn modelId="{18A31D94-1E81-4EBB-A8E6-2428B13861B8}" type="presParOf" srcId="{005C22FC-9309-4E0D-9488-D22FA6B5DEC6}" destId="{F97F3875-8090-4217-812E-785EC81CF81A}" srcOrd="4" destOrd="0" presId="urn:microsoft.com/office/officeart/2005/8/layout/chevron2"/>
    <dgm:cxn modelId="{67C3E2AD-CE4B-422B-A25E-E0871BA5DDD9}" type="presParOf" srcId="{F97F3875-8090-4217-812E-785EC81CF81A}" destId="{679597E8-B491-448B-A4A2-F3EF7192C916}" srcOrd="0" destOrd="0" presId="urn:microsoft.com/office/officeart/2005/8/layout/chevron2"/>
    <dgm:cxn modelId="{7945D0BA-F858-471D-8478-6CA0A11439E4}" type="presParOf" srcId="{F97F3875-8090-4217-812E-785EC81CF81A}" destId="{F66BBB6D-BBB4-4C51-8171-DAF03325BB68}" srcOrd="1" destOrd="0" presId="urn:microsoft.com/office/officeart/2005/8/layout/chevron2"/>
    <dgm:cxn modelId="{EF3235AC-01E4-4ACF-BB36-4B4A1B551D5C}" type="presParOf" srcId="{005C22FC-9309-4E0D-9488-D22FA6B5DEC6}" destId="{C2FFCFFF-C06F-4459-8399-235A45D4DF40}" srcOrd="5" destOrd="0" presId="urn:microsoft.com/office/officeart/2005/8/layout/chevron2"/>
    <dgm:cxn modelId="{3D272E8B-B16D-4876-93D1-8DBDD4897F21}" type="presParOf" srcId="{005C22FC-9309-4E0D-9488-D22FA6B5DEC6}" destId="{AAF5FCBC-9BA0-4B4F-A96F-7C00F89DC2DC}" srcOrd="6" destOrd="0" presId="urn:microsoft.com/office/officeart/2005/8/layout/chevron2"/>
    <dgm:cxn modelId="{CA081965-75BA-4681-B27C-F58930A01DBF}" type="presParOf" srcId="{AAF5FCBC-9BA0-4B4F-A96F-7C00F89DC2DC}" destId="{7C48B9AC-C97B-4D1F-B615-C7A69616BD19}" srcOrd="0" destOrd="0" presId="urn:microsoft.com/office/officeart/2005/8/layout/chevron2"/>
    <dgm:cxn modelId="{A2F2C509-FF32-491E-B316-EFBBDEFF81FE}" type="presParOf" srcId="{AAF5FCBC-9BA0-4B4F-A96F-7C00F89DC2DC}" destId="{08846C38-C7E0-442A-A2B8-7F2DB5DA24D1}" srcOrd="1" destOrd="0" presId="urn:microsoft.com/office/officeart/2005/8/layout/chevron2"/>
    <dgm:cxn modelId="{CED72B83-3FF2-40EB-A535-903B176B982D}" type="presParOf" srcId="{005C22FC-9309-4E0D-9488-D22FA6B5DEC6}" destId="{69852F4B-C9C6-49B7-87CD-8E91FC790577}" srcOrd="7" destOrd="0" presId="urn:microsoft.com/office/officeart/2005/8/layout/chevron2"/>
    <dgm:cxn modelId="{7CD4A2AA-0859-449C-B522-600740152E1B}" type="presParOf" srcId="{005C22FC-9309-4E0D-9488-D22FA6B5DEC6}" destId="{970BEA2E-646A-4CCE-98CA-5FBE3B9D8E49}" srcOrd="8" destOrd="0" presId="urn:microsoft.com/office/officeart/2005/8/layout/chevron2"/>
    <dgm:cxn modelId="{34ACA69E-1B03-480A-A4D4-4AE12347E9C7}" type="presParOf" srcId="{970BEA2E-646A-4CCE-98CA-5FBE3B9D8E49}" destId="{9C32DE4A-1D11-477A-AF26-EE336168B6B3}" srcOrd="0" destOrd="0" presId="urn:microsoft.com/office/officeart/2005/8/layout/chevron2"/>
    <dgm:cxn modelId="{DA6B3E41-A3AA-4294-A69A-E5B758FBA6FB}" type="presParOf" srcId="{970BEA2E-646A-4CCE-98CA-5FBE3B9D8E49}" destId="{8CFB38B3-F4FE-4CEC-8CC3-675EE6FA7B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E5916-FEB3-40B7-A604-6AD838DBE7E4}">
      <dsp:nvSpPr>
        <dsp:cNvPr id="0" name=""/>
        <dsp:cNvSpPr/>
      </dsp:nvSpPr>
      <dsp:spPr>
        <a:xfrm rot="5400000">
          <a:off x="778957" y="-68863"/>
          <a:ext cx="823562" cy="1242960"/>
        </a:xfrm>
        <a:prstGeom prst="chevron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Pruebas</a:t>
          </a:r>
          <a:endParaRPr lang="x-none" sz="1600" b="1" i="1" kern="1200" dirty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</dsp:txBody>
      <dsp:txXfrm rot="-5400000">
        <a:off x="569258" y="140836"/>
        <a:ext cx="1242960" cy="823562"/>
      </dsp:txXfrm>
    </dsp:sp>
    <dsp:sp modelId="{9AA91CAA-623B-45FB-A813-CC875CDB5DEA}">
      <dsp:nvSpPr>
        <dsp:cNvPr id="0" name=""/>
        <dsp:cNvSpPr/>
      </dsp:nvSpPr>
      <dsp:spPr>
        <a:xfrm rot="5400000">
          <a:off x="4687592" y="-2749338"/>
          <a:ext cx="976442" cy="6475119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000" b="1" kern="1200" dirty="0" smtClean="0"/>
            <a:t>3,787,812 </a:t>
          </a:r>
          <a:r>
            <a:rPr lang="es-419" sz="2000" b="1" kern="1200" dirty="0"/>
            <a:t>Pruebas de tuberculina</a:t>
          </a:r>
          <a:endParaRPr lang="es-MX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 smtClean="0"/>
            <a:t>0.94% </a:t>
          </a:r>
          <a:r>
            <a:rPr lang="es-MX" sz="2000" b="1" kern="1200" dirty="0"/>
            <a:t>Tasa de respuesta a la prueba de pliegue caudal</a:t>
          </a:r>
          <a:endParaRPr lang="es-MX" sz="2000" b="0" i="1" kern="1200" dirty="0">
            <a:solidFill>
              <a:srgbClr val="FF0000"/>
            </a:solidFill>
          </a:endParaRPr>
        </a:p>
      </dsp:txBody>
      <dsp:txXfrm rot="-5400000">
        <a:off x="1938254" y="47666"/>
        <a:ext cx="6427453" cy="881110"/>
      </dsp:txXfrm>
    </dsp:sp>
    <dsp:sp modelId="{66617F33-367C-4112-9E3E-02B662F5D6C2}">
      <dsp:nvSpPr>
        <dsp:cNvPr id="0" name=""/>
        <dsp:cNvSpPr/>
      </dsp:nvSpPr>
      <dsp:spPr>
        <a:xfrm rot="5400000">
          <a:off x="756531" y="825224"/>
          <a:ext cx="874088" cy="1248633"/>
        </a:xfrm>
        <a:prstGeom prst="chevron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Cuarentena</a:t>
          </a:r>
          <a:r>
            <a:rPr lang="es-419" sz="1600" b="1" kern="1200" dirty="0">
              <a:solidFill>
                <a:schemeClr val="tx1"/>
              </a:solidFill>
            </a:rPr>
            <a:t>s</a:t>
          </a:r>
          <a:endParaRPr lang="x-none" sz="1600" b="1" kern="1200" dirty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</dsp:txBody>
      <dsp:txXfrm rot="-5400000">
        <a:off x="569259" y="1012496"/>
        <a:ext cx="1248633" cy="874088"/>
      </dsp:txXfrm>
    </dsp:sp>
    <dsp:sp modelId="{A16D42BA-3A49-4E56-8666-07CFB8F2461D}">
      <dsp:nvSpPr>
        <dsp:cNvPr id="0" name=""/>
        <dsp:cNvSpPr/>
      </dsp:nvSpPr>
      <dsp:spPr>
        <a:xfrm rot="5400000">
          <a:off x="3964624" y="-927740"/>
          <a:ext cx="990114" cy="486745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/>
            <a:t>Definitivas: </a:t>
          </a:r>
          <a:r>
            <a:rPr lang="es-MX" sz="2000" b="1" kern="1200" dirty="0" smtClean="0"/>
            <a:t>879 </a:t>
          </a:r>
          <a:r>
            <a:rPr lang="es-MX" sz="2000" b="1" kern="1200" dirty="0"/>
            <a:t>a nivel nacional</a:t>
          </a:r>
          <a:r>
            <a:rPr lang="es-MX" sz="2000" kern="1200" dirty="0"/>
            <a:t> </a:t>
          </a:r>
          <a:endParaRPr lang="es-419" sz="1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/>
            <a:t>Preventivas: </a:t>
          </a:r>
          <a:r>
            <a:rPr lang="es-MX" sz="2000" b="1" kern="1200" dirty="0" smtClean="0"/>
            <a:t>2</a:t>
          </a:r>
          <a:r>
            <a:rPr lang="es-419" sz="2000" b="1" kern="1200" dirty="0" smtClean="0"/>
            <a:t>,826</a:t>
          </a:r>
          <a:r>
            <a:rPr lang="es-MX" sz="2000" b="1" kern="1200" dirty="0" smtClean="0"/>
            <a:t> </a:t>
          </a:r>
          <a:r>
            <a:rPr lang="es-MX" sz="2000" b="1" kern="1200" dirty="0"/>
            <a:t>nivel nacional </a:t>
          </a:r>
          <a:endParaRPr lang="es-MX" sz="2000" b="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i="1" kern="1200" dirty="0" smtClean="0"/>
            <a:t>Liberadas: 69</a:t>
          </a:r>
          <a:endParaRPr lang="es-MX" sz="2000" b="0" i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419" sz="1500" kern="1200" dirty="0"/>
        </a:p>
      </dsp:txBody>
      <dsp:txXfrm rot="-5400000">
        <a:off x="2025953" y="1059264"/>
        <a:ext cx="4819125" cy="893448"/>
      </dsp:txXfrm>
    </dsp:sp>
    <dsp:sp modelId="{679597E8-B491-448B-A4A2-F3EF7192C916}">
      <dsp:nvSpPr>
        <dsp:cNvPr id="0" name=""/>
        <dsp:cNvSpPr/>
      </dsp:nvSpPr>
      <dsp:spPr>
        <a:xfrm rot="5400000">
          <a:off x="722166" y="1706955"/>
          <a:ext cx="854042" cy="1219261"/>
        </a:xfrm>
        <a:prstGeom prst="chevron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i="1" kern="1200" dirty="0">
              <a:solidFill>
                <a:schemeClr val="tx1"/>
              </a:solidFill>
            </a:rPr>
            <a:t>Laboratorio</a:t>
          </a:r>
          <a:endParaRPr lang="es-419" sz="1600" b="1" i="1" kern="1200" dirty="0">
            <a:solidFill>
              <a:srgbClr val="FF0000"/>
            </a:solidFill>
          </a:endParaRPr>
        </a:p>
      </dsp:txBody>
      <dsp:txXfrm rot="-5400000">
        <a:off x="539557" y="1889564"/>
        <a:ext cx="1219261" cy="854042"/>
      </dsp:txXfrm>
    </dsp:sp>
    <dsp:sp modelId="{F66BBB6D-BBB4-4C51-8171-DAF03325BB68}">
      <dsp:nvSpPr>
        <dsp:cNvPr id="0" name=""/>
        <dsp:cNvSpPr/>
      </dsp:nvSpPr>
      <dsp:spPr>
        <a:xfrm rot="5400000">
          <a:off x="4760138" y="-606356"/>
          <a:ext cx="864545" cy="6143014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/>
            <a:t>Días para la recepción de la muestra: </a:t>
          </a:r>
          <a:r>
            <a:rPr lang="es-MX" sz="1800" b="1" kern="1200" dirty="0" smtClean="0"/>
            <a:t>3.58</a:t>
          </a:r>
          <a:r>
            <a:rPr lang="es-419" sz="1800" b="1" kern="1200" dirty="0" smtClean="0"/>
            <a:t> </a:t>
          </a:r>
          <a:r>
            <a:rPr lang="es-MX" sz="1800" b="0" i="1" kern="1200" dirty="0" smtClean="0">
              <a:solidFill>
                <a:srgbClr val="FF0000"/>
              </a:solidFill>
            </a:rPr>
            <a:t> </a:t>
          </a:r>
          <a:endParaRPr lang="es-419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 smtClean="0">
              <a:solidFill>
                <a:schemeClr val="tx1"/>
              </a:solidFill>
            </a:rPr>
            <a:t>2,627</a:t>
          </a:r>
          <a:r>
            <a:rPr lang="es-419" sz="1800" b="1" kern="1200" dirty="0" smtClean="0">
              <a:solidFill>
                <a:schemeClr val="tx1"/>
              </a:solidFill>
            </a:rPr>
            <a:t> </a:t>
          </a:r>
          <a:r>
            <a:rPr lang="es-419" sz="1800" b="1" kern="1200" dirty="0">
              <a:solidFill>
                <a:schemeClr val="tx1"/>
              </a:solidFill>
            </a:rPr>
            <a:t>muestras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/>
            <a:t>Concordancia Histopatología-Bacteriología: </a:t>
          </a:r>
          <a:r>
            <a:rPr lang="es-MX" sz="1800" b="1" kern="1200" dirty="0" smtClean="0"/>
            <a:t>68%</a:t>
          </a:r>
          <a:endParaRPr lang="es-MX" sz="1800" kern="1200" dirty="0">
            <a:solidFill>
              <a:srgbClr val="FF0000"/>
            </a:solidFill>
          </a:endParaRPr>
        </a:p>
      </dsp:txBody>
      <dsp:txXfrm rot="-5400000">
        <a:off x="2120904" y="2075082"/>
        <a:ext cx="6100810" cy="780137"/>
      </dsp:txXfrm>
    </dsp:sp>
    <dsp:sp modelId="{7C48B9AC-C97B-4D1F-B615-C7A69616BD19}">
      <dsp:nvSpPr>
        <dsp:cNvPr id="0" name=""/>
        <dsp:cNvSpPr/>
      </dsp:nvSpPr>
      <dsp:spPr>
        <a:xfrm rot="5400000">
          <a:off x="725471" y="2714965"/>
          <a:ext cx="897345" cy="1209772"/>
        </a:xfrm>
        <a:prstGeom prst="chevron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Vigilancia</a:t>
          </a:r>
          <a:endParaRPr lang="x-none" sz="1600" b="1" kern="1200" dirty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b="1" kern="1200" dirty="0"/>
        </a:p>
      </dsp:txBody>
      <dsp:txXfrm rot="-5400000">
        <a:off x="569258" y="2871178"/>
        <a:ext cx="1209772" cy="897345"/>
      </dsp:txXfrm>
    </dsp:sp>
    <dsp:sp modelId="{08846C38-C7E0-442A-A2B8-7F2DB5DA24D1}">
      <dsp:nvSpPr>
        <dsp:cNvPr id="0" name=""/>
        <dsp:cNvSpPr/>
      </dsp:nvSpPr>
      <dsp:spPr>
        <a:xfrm rot="5400000">
          <a:off x="4598788" y="473049"/>
          <a:ext cx="886621" cy="590607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/>
            <a:t>Porcentaje de Inspección: </a:t>
          </a:r>
          <a:r>
            <a:rPr lang="es-MX" sz="1800" b="1" kern="1200" dirty="0" smtClean="0"/>
            <a:t>99% </a:t>
          </a:r>
          <a:endParaRPr lang="es-MX" sz="1800" i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1" kern="1200" dirty="0"/>
            <a:t>Tasa de Toma y envío de muestras: </a:t>
          </a:r>
          <a:r>
            <a:rPr lang="es-MX" sz="1800" b="1" kern="1200" dirty="0" smtClean="0"/>
            <a:t>1.50 </a:t>
          </a:r>
          <a:endParaRPr lang="es-MX" sz="1800" kern="1200" dirty="0">
            <a:solidFill>
              <a:srgbClr val="FF0000"/>
            </a:solidFill>
          </a:endParaRPr>
        </a:p>
      </dsp:txBody>
      <dsp:txXfrm rot="-5400000">
        <a:off x="2089062" y="3026057"/>
        <a:ext cx="5862794" cy="800059"/>
      </dsp:txXfrm>
    </dsp:sp>
    <dsp:sp modelId="{9C32DE4A-1D11-477A-AF26-EE336168B6B3}">
      <dsp:nvSpPr>
        <dsp:cNvPr id="0" name=""/>
        <dsp:cNvSpPr/>
      </dsp:nvSpPr>
      <dsp:spPr>
        <a:xfrm rot="5400000">
          <a:off x="709113" y="3727961"/>
          <a:ext cx="896118" cy="1267928"/>
        </a:xfrm>
        <a:prstGeom prst="chevron">
          <a:avLst/>
        </a:prstGeom>
        <a:solidFill>
          <a:srgbClr val="92D05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Investigación</a:t>
          </a:r>
          <a:endParaRPr lang="es-MX" sz="1500" b="1" kern="1200" dirty="0">
            <a:solidFill>
              <a:srgbClr val="FF0000"/>
            </a:solidFill>
          </a:endParaRPr>
        </a:p>
      </dsp:txBody>
      <dsp:txXfrm rot="-5400000">
        <a:off x="523208" y="3913866"/>
        <a:ext cx="1267928" cy="896118"/>
      </dsp:txXfrm>
    </dsp:sp>
    <dsp:sp modelId="{8CFB38B3-F4FE-4CEC-8CC3-675EE6FA7B45}">
      <dsp:nvSpPr>
        <dsp:cNvPr id="0" name=""/>
        <dsp:cNvSpPr/>
      </dsp:nvSpPr>
      <dsp:spPr>
        <a:xfrm rot="5400000">
          <a:off x="4596307" y="1493386"/>
          <a:ext cx="837640" cy="5795556"/>
        </a:xfrm>
        <a:prstGeom prst="round2SameRect">
          <a:avLst/>
        </a:prstGeom>
        <a:solidFill>
          <a:schemeClr val="accent2">
            <a:lumMod val="40000"/>
            <a:lumOff val="60000"/>
            <a:alpha val="89804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/>
            <a:t>Trazabilidad: 9</a:t>
          </a:r>
          <a:r>
            <a:rPr lang="es-419" sz="2000" b="1" kern="1200" dirty="0"/>
            <a:t>8</a:t>
          </a:r>
          <a:r>
            <a:rPr lang="es-MX" sz="2000" b="1" kern="1200" dirty="0"/>
            <a:t>%</a:t>
          </a:r>
          <a:r>
            <a:rPr lang="es-MX" sz="2000" kern="1200" dirty="0"/>
            <a:t> </a:t>
          </a:r>
          <a:endParaRPr lang="es-MX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1" kern="1200" dirty="0"/>
            <a:t>Éxito: </a:t>
          </a:r>
          <a:r>
            <a:rPr lang="es-MX" sz="2000" b="1" kern="1200" dirty="0" smtClean="0"/>
            <a:t>17%</a:t>
          </a:r>
          <a:r>
            <a:rPr lang="es-419" sz="2000" kern="1200" dirty="0">
              <a:solidFill>
                <a:srgbClr val="FF0000"/>
              </a:solidFill>
            </a:rPr>
            <a:t>			</a:t>
          </a:r>
          <a:endParaRPr lang="es-MX" sz="1000" kern="1200" dirty="0">
            <a:solidFill>
              <a:srgbClr val="FF0000"/>
            </a:solidFill>
          </a:endParaRPr>
        </a:p>
      </dsp:txBody>
      <dsp:txXfrm rot="-5400000">
        <a:off x="2117349" y="4013234"/>
        <a:ext cx="5754666" cy="75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3446-9D69-471A-9EF5-B1786AC0F1A5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79EA-CBB3-40F1-93FB-BD31DFBBFF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3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367F27-F176-4C82-8D77-1B80788C9715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EB68AB-BDAF-4E11-A209-411EE3776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68AB-BDAF-4E11-A209-411EE3776F4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98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68AB-BDAF-4E11-A209-411EE3776F4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25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665160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r>
              <a:rPr lang="es-ES" dirty="0" smtClean="0"/>
              <a:t>TÍTULO DE PORTADA</a:t>
            </a:r>
            <a:br>
              <a:rPr lang="es-ES" dirty="0" smtClean="0"/>
            </a:br>
            <a:r>
              <a:rPr lang="es-ES" dirty="0" smtClean="0"/>
              <a:t>ARIAL BOLD, 36 PTS Y</a:t>
            </a:r>
            <a:br>
              <a:rPr lang="es-ES" dirty="0" smtClean="0"/>
            </a:br>
            <a:r>
              <a:rPr lang="es-ES" dirty="0" smtClean="0"/>
              <a:t>EN MAYÚSCULAS</a:t>
            </a:r>
            <a:endParaRPr lang="es-MX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7709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s-MX" sz="2400" b="0" i="0" kern="1200" dirty="0">
                <a:solidFill>
                  <a:srgbClr val="404040"/>
                </a:solidFill>
                <a:latin typeface="Arial 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 PORTADA, ARIAL, 24 PTS, EN MAYÚSCULAS</a:t>
            </a:r>
            <a:endParaRPr lang="es-MX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7026C3A-072A-4E4D-9ACD-01A67AD88FA7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1C3CC601-32D0-8941-9E6B-3A016D3A83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20" name="Rectángulo 19"/>
          <p:cNvSpPr/>
          <p:nvPr userDrawn="1"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1641" y="2385848"/>
            <a:ext cx="6399574" cy="36784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    "/>
              </a:defRPr>
            </a:lvl1pPr>
          </a:lstStyle>
          <a:p>
            <a:pPr lvl="0"/>
            <a:r>
              <a:rPr lang="es-MX" dirty="0" smtClean="0">
                <a:cs typeface="Arial" panose="020B0604020202020204" pitchFamily="34" charset="0"/>
              </a:rPr>
              <a:t>Texto general, letra </a:t>
            </a:r>
            <a:r>
              <a:rPr lang="es-MX" dirty="0" err="1" smtClean="0">
                <a:cs typeface="Arial" panose="020B0604020202020204" pitchFamily="34" charset="0"/>
              </a:rPr>
              <a:t>arial</a:t>
            </a:r>
            <a:r>
              <a:rPr lang="es-MX" dirty="0" smtClean="0">
                <a:cs typeface="Arial" panose="020B0604020202020204" pitchFamily="34" charset="0"/>
              </a:rPr>
              <a:t> a 16 </a:t>
            </a:r>
            <a:r>
              <a:rPr lang="es-MX" dirty="0" err="1" smtClean="0">
                <a:cs typeface="Arial" panose="020B0604020202020204" pitchFamily="34" charset="0"/>
              </a:rPr>
              <a:t>pts</a:t>
            </a:r>
            <a:r>
              <a:rPr lang="es-MX" dirty="0" smtClean="0">
                <a:cs typeface="Arial" panose="020B0604020202020204" pitchFamily="34" charset="0"/>
              </a:rPr>
              <a:t> o 18 pts. </a:t>
            </a:r>
            <a:r>
              <a:rPr lang="es-MX" b="1" dirty="0" smtClean="0">
                <a:cs typeface="Arial" panose="020B0604020202020204" pitchFamily="34" charset="0"/>
              </a:rPr>
              <a:t>Alineado a la izquierda</a:t>
            </a:r>
            <a:r>
              <a:rPr lang="es-MX" dirty="0" smtClean="0"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26" name="Marcador de posición de imagen 25"/>
          <p:cNvSpPr>
            <a:spLocks noGrp="1"/>
          </p:cNvSpPr>
          <p:nvPr>
            <p:ph type="pic" sz="quarter" idx="15" hasCustomPrompt="1"/>
          </p:nvPr>
        </p:nvSpPr>
        <p:spPr>
          <a:xfrm>
            <a:off x="6999288" y="2386013"/>
            <a:ext cx="4467225" cy="367823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Espacio para imagen</a:t>
            </a:r>
            <a:endParaRPr lang="es-MX" dirty="0"/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3" y="1661182"/>
            <a:ext cx="11044240" cy="58178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pPr lvl="0"/>
            <a:r>
              <a:rPr lang="es-ES" dirty="0" smtClean="0"/>
              <a:t>SUBTÍTULOS, LETRA ARIAL BOLD, 20 PTS, EN MAYÚSCULAS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489812"/>
            <a:ext cx="9213427" cy="10441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ARIAL BOLD, 30 PTS, MAYÚSCULAS, ALINEADO A LA IZQUIERDA Y MÁXIMO 2 RENGLONES</a:t>
            </a:r>
            <a:endParaRPr lang="es-MX" dirty="0"/>
          </a:p>
        </p:txBody>
      </p:sp>
      <p:sp>
        <p:nvSpPr>
          <p:cNvPr id="23" name="Rectángulo 22"/>
          <p:cNvSpPr/>
          <p:nvPr userDrawn="1"/>
        </p:nvSpPr>
        <p:spPr>
          <a:xfrm>
            <a:off x="0" y="489812"/>
            <a:ext cx="220133" cy="1100667"/>
          </a:xfrm>
          <a:prstGeom prst="rect">
            <a:avLst/>
          </a:prstGeom>
          <a:solidFill>
            <a:srgbClr val="9D2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D2449"/>
              </a:solidFill>
            </a:endParaRPr>
          </a:p>
        </p:txBody>
      </p:sp>
      <p:sp>
        <p:nvSpPr>
          <p:cNvPr id="2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49544803-F3A9-534E-A98C-7144DE2BE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76848" y="616449"/>
            <a:ext cx="1717576" cy="3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42118"/>
            <a:ext cx="12192000" cy="636806"/>
          </a:xfrm>
        </p:spPr>
        <p:txBody>
          <a:bodyPr tIns="90000" bIns="90000"/>
          <a:lstStyle>
            <a:lvl1pPr marL="0" indent="0" algn="ctr">
              <a:buNone/>
              <a:defRPr sz="4000" b="1" baseline="0">
                <a:solidFill>
                  <a:srgbClr val="9D2449"/>
                </a:solidFill>
                <a:latin typeface="Arial     "/>
              </a:defRPr>
            </a:lvl1pPr>
          </a:lstStyle>
          <a:p>
            <a:pPr lvl="0"/>
            <a:r>
              <a:rPr lang="es-ES" dirty="0" smtClean="0"/>
              <a:t>¡GRACIAS!</a:t>
            </a:r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1A8571BA-1268-5649-A30B-6E41C9715C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204395" cy="1590479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691C32"/>
              </a:solidFill>
            </a:endParaRPr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  <a:prstGeom prst="rect">
            <a:avLst/>
          </a:prstGeom>
        </p:spPr>
        <p:txBody>
          <a:bodyPr/>
          <a:lstStyle/>
          <a:p>
            <a:fld id="{607B675F-C7C2-4CD8-ACEC-5027C5AF228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49544803-F3A9-534E-A98C-7144DE2BE3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rcRect/>
          <a:stretch/>
        </p:blipFill>
        <p:spPr>
          <a:xfrm>
            <a:off x="9307612" y="245660"/>
            <a:ext cx="2722889" cy="6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95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5" Type="http://schemas.openxmlformats.org/officeDocument/2006/relationships/image" Target="../media/image24.jpe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SITUACIÓN ZOOSANITARIA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</a:t>
            </a:fld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135467" y="6442805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B38E5D"/>
                </a:solidFill>
                <a:latin typeface="Arial  "/>
              </a:rPr>
              <a:t>Enero de 2022</a:t>
            </a:r>
            <a:endParaRPr lang="es-MX" sz="1400" b="1" dirty="0">
              <a:solidFill>
                <a:srgbClr val="B38E5D"/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3260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10</a:t>
            </a:fld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72277" b="87979"/>
          <a:stretch/>
        </p:blipFill>
        <p:spPr>
          <a:xfrm>
            <a:off x="9012393" y="4880123"/>
            <a:ext cx="1632298" cy="627807"/>
          </a:xfrm>
          <a:prstGeom prst="rect">
            <a:avLst/>
          </a:prstGeom>
        </p:spPr>
      </p:pic>
      <p:pic>
        <p:nvPicPr>
          <p:cNvPr id="13" name="Picture 2" descr="http://www.cfppchiapas.org/images/SINIIG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9663" y="4974417"/>
            <a:ext cx="1213699" cy="1387085"/>
          </a:xfrm>
          <a:prstGeom prst="rect">
            <a:avLst/>
          </a:prstGeom>
          <a:noFill/>
        </p:spPr>
      </p:pic>
      <p:pic>
        <p:nvPicPr>
          <p:cNvPr id="14" name="Picture 4" descr="http://www.ugrt.org.mx/wp-content/themes/wordpress-bootstrap-master/images/siniig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9604" y="5576277"/>
            <a:ext cx="1213272" cy="991743"/>
          </a:xfrm>
          <a:prstGeom prst="rect">
            <a:avLst/>
          </a:prstGeom>
          <a:noFill/>
        </p:spPr>
      </p:pic>
      <p:sp>
        <p:nvSpPr>
          <p:cNvPr id="15" name="5 CuadroTexto"/>
          <p:cNvSpPr txBox="1"/>
          <p:nvPr/>
        </p:nvSpPr>
        <p:spPr>
          <a:xfrm>
            <a:off x="861865" y="2637882"/>
            <a:ext cx="4990458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Vigilancia</a:t>
            </a:r>
            <a:r>
              <a:rPr lang="x-none" sz="2400" b="1" dirty="0" smtClean="0">
                <a:solidFill>
                  <a:schemeClr val="tx1"/>
                </a:solidFill>
              </a:rPr>
              <a:t> Epidemiológica</a:t>
            </a:r>
            <a:endParaRPr lang="es-MX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s-MX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b="1" dirty="0" smtClean="0">
                <a:solidFill>
                  <a:schemeClr val="tx1"/>
                </a:solidFill>
              </a:rPr>
              <a:t>Diagnóstico</a:t>
            </a:r>
            <a:endParaRPr lang="es-MX" sz="2400" b="1" dirty="0" smtClean="0">
              <a:solidFill>
                <a:schemeClr val="tx1"/>
              </a:solidFill>
            </a:endParaRPr>
          </a:p>
          <a:p>
            <a:endParaRPr lang="es-MX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s-MX" sz="2400" b="1" dirty="0" smtClean="0">
                <a:solidFill>
                  <a:schemeClr val="tx1"/>
                </a:solidFill>
              </a:rPr>
              <a:t>Cuarentenas</a:t>
            </a:r>
            <a:endParaRPr lang="es-MX" sz="2400" b="1" dirty="0" smtClean="0">
              <a:solidFill>
                <a:schemeClr val="tx1"/>
              </a:solidFill>
            </a:endParaRPr>
          </a:p>
          <a:p>
            <a:endParaRPr lang="es-MX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s-419" sz="2400" b="1" dirty="0" smtClean="0">
                <a:solidFill>
                  <a:schemeClr val="tx1"/>
                </a:solidFill>
              </a:rPr>
              <a:t>Control </a:t>
            </a:r>
            <a:r>
              <a:rPr lang="es-419" sz="2400" b="1" dirty="0">
                <a:solidFill>
                  <a:schemeClr val="tx1"/>
                </a:solidFill>
              </a:rPr>
              <a:t>de la </a:t>
            </a:r>
            <a:r>
              <a:rPr lang="es-MX" sz="2400" b="1" dirty="0" smtClean="0">
                <a:solidFill>
                  <a:schemeClr val="tx1"/>
                </a:solidFill>
              </a:rPr>
              <a:t>Movilización</a:t>
            </a:r>
          </a:p>
          <a:p>
            <a:endParaRPr lang="es-MX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MX" sz="2400" b="1" dirty="0" smtClean="0">
                <a:solidFill>
                  <a:schemeClr val="tx1"/>
                </a:solidFill>
              </a:rPr>
              <a:t>Estatus zoosanitarios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4" r="6072" b="16705"/>
          <a:stretch/>
        </p:blipFill>
        <p:spPr>
          <a:xfrm>
            <a:off x="7653867" y="2306136"/>
            <a:ext cx="4349350" cy="2141706"/>
          </a:xfrm>
          <a:prstGeom prst="rect">
            <a:avLst/>
          </a:prstGeom>
        </p:spPr>
      </p:pic>
      <p:sp>
        <p:nvSpPr>
          <p:cNvPr id="16" name="Título 2"/>
          <p:cNvSpPr>
            <a:spLocks noGrp="1"/>
          </p:cNvSpPr>
          <p:nvPr>
            <p:ph type="title"/>
          </p:nvPr>
        </p:nvSpPr>
        <p:spPr>
          <a:xfrm>
            <a:off x="421640" y="489812"/>
            <a:ext cx="9213427" cy="1044173"/>
          </a:xfrm>
        </p:spPr>
        <p:txBody>
          <a:bodyPr/>
          <a:lstStyle/>
          <a:p>
            <a:r>
              <a:rPr lang="es-MX" dirty="0"/>
              <a:t>Tuberculosis </a:t>
            </a:r>
            <a:r>
              <a:rPr lang="es-MX" dirty="0" smtClean="0"/>
              <a:t>bovina</a:t>
            </a:r>
            <a:endParaRPr lang="es-MX" dirty="0"/>
          </a:p>
        </p:txBody>
      </p:sp>
      <p:sp>
        <p:nvSpPr>
          <p:cNvPr id="19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22273" y="1415646"/>
            <a:ext cx="7340793" cy="581785"/>
          </a:xfrm>
        </p:spPr>
        <p:txBody>
          <a:bodyPr>
            <a:normAutofit/>
          </a:bodyPr>
          <a:lstStyle/>
          <a:p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OPERACIÓN </a:t>
            </a:r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CAMPAÑA NACIONAL</a:t>
            </a:r>
            <a:endParaRPr lang="es-MX" altLang="es-MX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TUBERCULOSIS BOVINA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11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22273" y="1415646"/>
            <a:ext cx="7340793" cy="58178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Actualmente se tiene </a:t>
            </a:r>
            <a:r>
              <a:rPr lang="es-MX" dirty="0" smtClean="0"/>
              <a:t>86.23% </a:t>
            </a:r>
            <a:r>
              <a:rPr lang="es-MX" dirty="0"/>
              <a:t>del territorio nacional está reconocido en fase de Erradicación </a:t>
            </a: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65" y="1217048"/>
            <a:ext cx="3717733" cy="250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64" y="3790332"/>
            <a:ext cx="3850736" cy="28880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7721" t="10945" r="5355" b="10324"/>
          <a:stretch/>
        </p:blipFill>
        <p:spPr>
          <a:xfrm>
            <a:off x="421640" y="1997430"/>
            <a:ext cx="7034876" cy="45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TUBERCULOSIS BOVINA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12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90007" y="1533985"/>
            <a:ext cx="11044240" cy="581785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El </a:t>
            </a:r>
            <a:r>
              <a:rPr lang="es-MX" dirty="0" smtClean="0"/>
              <a:t>48.23% </a:t>
            </a:r>
            <a:r>
              <a:rPr lang="es-MX" dirty="0"/>
              <a:t>del territorio nacional se encuentra reconocido por el Departamento de Agricultura de los Estados Unidos (USDA), como baja prevalencia de Tuberculosis bovina.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/>
          <a:stretch/>
        </p:blipFill>
        <p:spPr>
          <a:xfrm flipH="1">
            <a:off x="6852327" y="2424082"/>
            <a:ext cx="4926937" cy="3695204"/>
          </a:xfrm>
          <a:prstGeom prst="rect">
            <a:avLst/>
          </a:prstGeom>
        </p:spPr>
      </p:pic>
      <p:pic>
        <p:nvPicPr>
          <p:cNvPr id="1026" name="Picture 2" descr="/cms/uploads/image/file/643226/Situaci_n_TB_USDA_16_abril_2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1" y="2115770"/>
            <a:ext cx="5858844" cy="44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0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TUBERCULOSIS BOVINA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13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21640" y="1357493"/>
            <a:ext cx="11044240" cy="581785"/>
          </a:xfrm>
        </p:spPr>
        <p:txBody>
          <a:bodyPr/>
          <a:lstStyle/>
          <a:p>
            <a:r>
              <a:rPr lang="es-MX" dirty="0"/>
              <a:t>Indicadores de Desempeño en Tuberculosis </a:t>
            </a:r>
            <a:r>
              <a:rPr lang="es-MX" dirty="0" smtClean="0"/>
              <a:t>2022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49504121"/>
              </p:ext>
            </p:extLst>
          </p:nvPr>
        </p:nvGraphicFramePr>
        <p:xfrm>
          <a:off x="125530" y="1758035"/>
          <a:ext cx="8779933" cy="480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3A89234-9E8A-4D60-B416-99179B3CF7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40" y="1357493"/>
            <a:ext cx="3275856" cy="24568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ADBC69-1A0D-45B7-BBAE-3E15F108E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84" y="3939393"/>
            <a:ext cx="3270712" cy="2729065"/>
          </a:xfrm>
          <a:prstGeom prst="rect">
            <a:avLst/>
          </a:prstGeom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0" y="6638237"/>
            <a:ext cx="66477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s-MX" altLang="es-MX" sz="1050" dirty="0" smtClean="0"/>
              <a:t>*JUNIO 2022</a:t>
            </a:r>
            <a:endParaRPr lang="es-MX" altLang="es-MX" sz="105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Hatos Libres de Tuberculosis Bovina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14</a:t>
            </a:fld>
            <a:endParaRPr lang="es-MX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1640" y="2798938"/>
            <a:ext cx="3897673" cy="2122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>
                <a:cs typeface="Arial" panose="020B0604020202020204" pitchFamily="34" charset="0"/>
              </a:rPr>
              <a:t>Actualmente:</a:t>
            </a:r>
            <a:endParaRPr lang="es-MX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MX" b="1" dirty="0" smtClean="0"/>
              <a:t>6,127 </a:t>
            </a:r>
            <a:r>
              <a:rPr lang="es-MX" b="1" dirty="0"/>
              <a:t>hatos libres de tuberculosis bovina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b="1" dirty="0"/>
              <a:t>con </a:t>
            </a:r>
            <a:r>
              <a:rPr lang="es-MX" b="1" dirty="0" smtClean="0"/>
              <a:t>856,790 </a:t>
            </a:r>
            <a:r>
              <a:rPr lang="es-MX" b="1" dirty="0"/>
              <a:t>cabeza</a:t>
            </a:r>
            <a:r>
              <a:rPr lang="es-419" b="1" dirty="0"/>
              <a:t>s</a:t>
            </a:r>
            <a:endParaRPr lang="es-MX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30" y="1517463"/>
            <a:ext cx="3373769" cy="23427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24" y="4241776"/>
            <a:ext cx="3052175" cy="18582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793" y="1471679"/>
            <a:ext cx="3790198" cy="5096341"/>
          </a:xfrm>
          <a:prstGeom prst="rect">
            <a:avLst/>
          </a:prstGeom>
        </p:spPr>
      </p:pic>
      <p:sp>
        <p:nvSpPr>
          <p:cNvPr id="14" name="7 CuadroTexto"/>
          <p:cNvSpPr txBox="1">
            <a:spLocks noChangeArrowheads="1"/>
          </p:cNvSpPr>
          <p:nvPr/>
        </p:nvSpPr>
        <p:spPr bwMode="auto">
          <a:xfrm>
            <a:off x="0" y="6638237"/>
            <a:ext cx="66477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s-MX" altLang="es-MX" sz="1050" dirty="0" smtClean="0"/>
              <a:t>*JUNIO 2022</a:t>
            </a:r>
            <a:endParaRPr lang="es-MX" altLang="es-MX" sz="1050" i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7187" y="5287674"/>
            <a:ext cx="421060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es-419" b="1" dirty="0" smtClean="0">
              <a:latin typeface="Montserrat" panose="00000500000000000000" pitchFamily="2" charset="0"/>
            </a:endParaRPr>
          </a:p>
          <a:p>
            <a:pPr algn="ctr"/>
            <a:r>
              <a:rPr lang="es-419" b="1" dirty="0" smtClean="0">
                <a:latin typeface="Montserrat" panose="00000500000000000000" pitchFamily="2" charset="0"/>
              </a:rPr>
              <a:t>515 Hatos </a:t>
            </a:r>
            <a:r>
              <a:rPr lang="es-419" b="1" dirty="0">
                <a:latin typeface="Montserrat" panose="00000500000000000000" pitchFamily="2" charset="0"/>
              </a:rPr>
              <a:t>Libres </a:t>
            </a:r>
            <a:r>
              <a:rPr lang="es-419" b="1" dirty="0" smtClean="0">
                <a:latin typeface="Montserrat" panose="00000500000000000000" pitchFamily="2" charset="0"/>
              </a:rPr>
              <a:t>Certificados</a:t>
            </a:r>
          </a:p>
          <a:p>
            <a:endParaRPr lang="es-419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15</a:t>
            </a:fld>
            <a:endParaRPr lang="es-MX"/>
          </a:p>
        </p:txBody>
      </p:sp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" y="2230135"/>
            <a:ext cx="4802994" cy="360224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7236" y="1279582"/>
            <a:ext cx="924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691C32"/>
                </a:solidFill>
              </a:rPr>
              <a:t>Exportación de ganado bovino en pie a EUA 1.2 millones de </a:t>
            </a:r>
            <a:r>
              <a:rPr lang="es-MX" b="1" dirty="0">
                <a:solidFill>
                  <a:srgbClr val="691C32"/>
                </a:solidFill>
              </a:rPr>
              <a:t>cabeza</a:t>
            </a:r>
            <a:r>
              <a:rPr lang="es-419" b="1" dirty="0" smtClean="0">
                <a:solidFill>
                  <a:srgbClr val="691C32"/>
                </a:solidFill>
              </a:rPr>
              <a:t>s por ciclo ganadero, siendo un valor de 19 mil 666 MDP (79.92 pesos por Kg de peso)</a:t>
            </a:r>
            <a:endParaRPr lang="es-MX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21640" y="489813"/>
            <a:ext cx="9213427" cy="485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TUBERCULOSIS BOVINA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5 Imagen" descr="DSC01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7657" y="2230135"/>
            <a:ext cx="5421032" cy="360224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b09e9ac-7ea7-4e7a-89af-857b9cd4ce01@nampr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47" y="850646"/>
            <a:ext cx="4762900" cy="35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4" y="151142"/>
            <a:ext cx="3796035" cy="63267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7" y="3001859"/>
            <a:ext cx="5943601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17</a:t>
            </a:fld>
            <a:endParaRPr lang="es-MX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0035" y="761787"/>
          <a:ext cx="9192904" cy="590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8201008" imgH="4905439" progId="Excel.Sheet.8">
                  <p:embed/>
                </p:oleObj>
              </mc:Choice>
              <mc:Fallback>
                <p:oleObj name="Worksheet" r:id="rId3" imgW="8201008" imgH="4905439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35" y="761787"/>
                        <a:ext cx="9192904" cy="5909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3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 smtClean="0"/>
              <a:t>¡GRACIAS</a:t>
            </a:r>
            <a:r>
              <a:rPr lang="es-ES" dirty="0"/>
              <a:t>!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5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Líneas estratégicas del SENASICA</a:t>
            </a:r>
          </a:p>
        </p:txBody>
      </p:sp>
      <p:sp>
        <p:nvSpPr>
          <p:cNvPr id="10" name="CuadroTexto 4"/>
          <p:cNvSpPr txBox="1">
            <a:spLocks noChangeArrowheads="1"/>
          </p:cNvSpPr>
          <p:nvPr/>
        </p:nvSpPr>
        <p:spPr bwMode="auto">
          <a:xfrm>
            <a:off x="421640" y="2233998"/>
            <a:ext cx="8764058" cy="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2</a:t>
            </a:fld>
            <a:endParaRPr lang="es-MX"/>
          </a:p>
        </p:txBody>
      </p:sp>
      <p:sp>
        <p:nvSpPr>
          <p:cNvPr id="14" name="Forma libre 13"/>
          <p:cNvSpPr/>
          <p:nvPr/>
        </p:nvSpPr>
        <p:spPr>
          <a:xfrm>
            <a:off x="4554078" y="1984131"/>
            <a:ext cx="6955962" cy="734861"/>
          </a:xfrm>
          <a:custGeom>
            <a:avLst/>
            <a:gdLst>
              <a:gd name="connsiteX0" fmla="*/ 0 w 3139577"/>
              <a:gd name="connsiteY0" fmla="*/ 93482 h 560880"/>
              <a:gd name="connsiteX1" fmla="*/ 93482 w 3139577"/>
              <a:gd name="connsiteY1" fmla="*/ 0 h 560880"/>
              <a:gd name="connsiteX2" fmla="*/ 3046095 w 3139577"/>
              <a:gd name="connsiteY2" fmla="*/ 0 h 560880"/>
              <a:gd name="connsiteX3" fmla="*/ 3139577 w 3139577"/>
              <a:gd name="connsiteY3" fmla="*/ 93482 h 560880"/>
              <a:gd name="connsiteX4" fmla="*/ 3139577 w 3139577"/>
              <a:gd name="connsiteY4" fmla="*/ 467398 h 560880"/>
              <a:gd name="connsiteX5" fmla="*/ 3046095 w 3139577"/>
              <a:gd name="connsiteY5" fmla="*/ 560880 h 560880"/>
              <a:gd name="connsiteX6" fmla="*/ 93482 w 3139577"/>
              <a:gd name="connsiteY6" fmla="*/ 560880 h 560880"/>
              <a:gd name="connsiteX7" fmla="*/ 0 w 3139577"/>
              <a:gd name="connsiteY7" fmla="*/ 467398 h 560880"/>
              <a:gd name="connsiteX8" fmla="*/ 0 w 3139577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577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3046095" y="0"/>
                </a:lnTo>
                <a:cubicBezTo>
                  <a:pt x="3097724" y="0"/>
                  <a:pt x="3139577" y="41853"/>
                  <a:pt x="3139577" y="93482"/>
                </a:cubicBezTo>
                <a:lnTo>
                  <a:pt x="3139577" y="467398"/>
                </a:lnTo>
                <a:cubicBezTo>
                  <a:pt x="3139577" y="519027"/>
                  <a:pt x="3097724" y="560880"/>
                  <a:pt x="3046095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5" tIns="27380" rIns="252195" bIns="273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anitaria</a:t>
            </a:r>
            <a:endPara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4554078" y="2955192"/>
            <a:ext cx="6955962" cy="752641"/>
          </a:xfrm>
          <a:custGeom>
            <a:avLst/>
            <a:gdLst>
              <a:gd name="connsiteX0" fmla="*/ 0 w 6955962"/>
              <a:gd name="connsiteY0" fmla="*/ 93482 h 560880"/>
              <a:gd name="connsiteX1" fmla="*/ 93482 w 6955962"/>
              <a:gd name="connsiteY1" fmla="*/ 0 h 560880"/>
              <a:gd name="connsiteX2" fmla="*/ 6862480 w 6955962"/>
              <a:gd name="connsiteY2" fmla="*/ 0 h 560880"/>
              <a:gd name="connsiteX3" fmla="*/ 6955962 w 6955962"/>
              <a:gd name="connsiteY3" fmla="*/ 93482 h 560880"/>
              <a:gd name="connsiteX4" fmla="*/ 6955962 w 6955962"/>
              <a:gd name="connsiteY4" fmla="*/ 467398 h 560880"/>
              <a:gd name="connsiteX5" fmla="*/ 6862480 w 6955962"/>
              <a:gd name="connsiteY5" fmla="*/ 560880 h 560880"/>
              <a:gd name="connsiteX6" fmla="*/ 93482 w 6955962"/>
              <a:gd name="connsiteY6" fmla="*/ 560880 h 560880"/>
              <a:gd name="connsiteX7" fmla="*/ 0 w 6955962"/>
              <a:gd name="connsiteY7" fmla="*/ 467398 h 560880"/>
              <a:gd name="connsiteX8" fmla="*/ 0 w 6955962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5962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6862480" y="0"/>
                </a:lnTo>
                <a:cubicBezTo>
                  <a:pt x="6914109" y="0"/>
                  <a:pt x="6955962" y="41853"/>
                  <a:pt x="6955962" y="93482"/>
                </a:cubicBezTo>
                <a:lnTo>
                  <a:pt x="6955962" y="467398"/>
                </a:lnTo>
                <a:cubicBezTo>
                  <a:pt x="6955962" y="519027"/>
                  <a:pt x="6914109" y="560880"/>
                  <a:pt x="6862480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5" tIns="27380" rIns="252195" bIns="273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lagas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nfermedades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xóticas</a:t>
            </a:r>
            <a:endPara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4554078" y="4008792"/>
            <a:ext cx="6955962" cy="687881"/>
          </a:xfrm>
          <a:custGeom>
            <a:avLst/>
            <a:gdLst>
              <a:gd name="connsiteX0" fmla="*/ 0 w 4867728"/>
              <a:gd name="connsiteY0" fmla="*/ 93482 h 560880"/>
              <a:gd name="connsiteX1" fmla="*/ 93482 w 4867728"/>
              <a:gd name="connsiteY1" fmla="*/ 0 h 560880"/>
              <a:gd name="connsiteX2" fmla="*/ 4774246 w 4867728"/>
              <a:gd name="connsiteY2" fmla="*/ 0 h 560880"/>
              <a:gd name="connsiteX3" fmla="*/ 4867728 w 4867728"/>
              <a:gd name="connsiteY3" fmla="*/ 93482 h 560880"/>
              <a:gd name="connsiteX4" fmla="*/ 4867728 w 4867728"/>
              <a:gd name="connsiteY4" fmla="*/ 467398 h 560880"/>
              <a:gd name="connsiteX5" fmla="*/ 4774246 w 4867728"/>
              <a:gd name="connsiteY5" fmla="*/ 560880 h 560880"/>
              <a:gd name="connsiteX6" fmla="*/ 93482 w 4867728"/>
              <a:gd name="connsiteY6" fmla="*/ 560880 h 560880"/>
              <a:gd name="connsiteX7" fmla="*/ 0 w 4867728"/>
              <a:gd name="connsiteY7" fmla="*/ 467398 h 560880"/>
              <a:gd name="connsiteX8" fmla="*/ 0 w 4867728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7728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4774246" y="0"/>
                </a:lnTo>
                <a:cubicBezTo>
                  <a:pt x="4825875" y="0"/>
                  <a:pt x="4867728" y="41853"/>
                  <a:pt x="4867728" y="93482"/>
                </a:cubicBezTo>
                <a:lnTo>
                  <a:pt x="4867728" y="467398"/>
                </a:lnTo>
                <a:cubicBezTo>
                  <a:pt x="4867728" y="519027"/>
                  <a:pt x="4825875" y="560880"/>
                  <a:pt x="4774246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5" tIns="27380" rIns="252195" bIns="273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 de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lagas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nfermedades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presentes</a:t>
            </a:r>
          </a:p>
        </p:txBody>
      </p:sp>
      <p:sp>
        <p:nvSpPr>
          <p:cNvPr id="17" name="Forma libre 16"/>
          <p:cNvSpPr/>
          <p:nvPr/>
        </p:nvSpPr>
        <p:spPr>
          <a:xfrm>
            <a:off x="4554078" y="4997632"/>
            <a:ext cx="6955962" cy="778914"/>
          </a:xfrm>
          <a:custGeom>
            <a:avLst/>
            <a:gdLst>
              <a:gd name="connsiteX0" fmla="*/ 0 w 5947860"/>
              <a:gd name="connsiteY0" fmla="*/ 93482 h 560880"/>
              <a:gd name="connsiteX1" fmla="*/ 93482 w 5947860"/>
              <a:gd name="connsiteY1" fmla="*/ 0 h 560880"/>
              <a:gd name="connsiteX2" fmla="*/ 5854378 w 5947860"/>
              <a:gd name="connsiteY2" fmla="*/ 0 h 560880"/>
              <a:gd name="connsiteX3" fmla="*/ 5947860 w 5947860"/>
              <a:gd name="connsiteY3" fmla="*/ 93482 h 560880"/>
              <a:gd name="connsiteX4" fmla="*/ 5947860 w 5947860"/>
              <a:gd name="connsiteY4" fmla="*/ 467398 h 560880"/>
              <a:gd name="connsiteX5" fmla="*/ 5854378 w 5947860"/>
              <a:gd name="connsiteY5" fmla="*/ 560880 h 560880"/>
              <a:gd name="connsiteX6" fmla="*/ 93482 w 5947860"/>
              <a:gd name="connsiteY6" fmla="*/ 560880 h 560880"/>
              <a:gd name="connsiteX7" fmla="*/ 0 w 5947860"/>
              <a:gd name="connsiteY7" fmla="*/ 467398 h 560880"/>
              <a:gd name="connsiteX8" fmla="*/ 0 w 5947860"/>
              <a:gd name="connsiteY8" fmla="*/ 93482 h 5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7860" h="560880">
                <a:moveTo>
                  <a:pt x="0" y="93482"/>
                </a:moveTo>
                <a:cubicBezTo>
                  <a:pt x="0" y="41853"/>
                  <a:pt x="41853" y="0"/>
                  <a:pt x="93482" y="0"/>
                </a:cubicBezTo>
                <a:lnTo>
                  <a:pt x="5854378" y="0"/>
                </a:lnTo>
                <a:cubicBezTo>
                  <a:pt x="5906007" y="0"/>
                  <a:pt x="5947860" y="41853"/>
                  <a:pt x="5947860" y="93482"/>
                </a:cubicBezTo>
                <a:lnTo>
                  <a:pt x="5947860" y="467398"/>
                </a:lnTo>
                <a:cubicBezTo>
                  <a:pt x="5947860" y="519027"/>
                  <a:pt x="5906007" y="560880"/>
                  <a:pt x="5854378" y="560880"/>
                </a:cubicBezTo>
                <a:lnTo>
                  <a:pt x="93482" y="560880"/>
                </a:lnTo>
                <a:cubicBezTo>
                  <a:pt x="41853" y="560880"/>
                  <a:pt x="0" y="519027"/>
                  <a:pt x="0" y="467398"/>
                </a:cubicBezTo>
                <a:lnTo>
                  <a:pt x="0" y="9348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5" tIns="27380" rIns="252195" bIns="2738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Inocuidad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groalimentaria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cuícola</a:t>
            </a:r>
            <a:r>
              <a:rPr lang="es-MX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419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esquera</a:t>
            </a:r>
            <a:endPara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022A454-D0CA-4E49-B38F-694C3888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6" t="56796" r="24790" b="3174"/>
          <a:stretch/>
        </p:blipFill>
        <p:spPr>
          <a:xfrm>
            <a:off x="-31383" y="1917872"/>
            <a:ext cx="4500634" cy="32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3" name="Marcador de número de diapositiva 5"/>
          <p:cNvSpPr txBox="1">
            <a:spLocks/>
          </p:cNvSpPr>
          <p:nvPr/>
        </p:nvSpPr>
        <p:spPr>
          <a:xfrm>
            <a:off x="9315796" y="65680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B675F-C7C2-4CD8-ACEC-5027C5AF2285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4" name="Título 6"/>
          <p:cNvSpPr txBox="1">
            <a:spLocks/>
          </p:cNvSpPr>
          <p:nvPr/>
        </p:nvSpPr>
        <p:spPr>
          <a:xfrm>
            <a:off x="874136" y="1429686"/>
            <a:ext cx="6498166" cy="59398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691C32"/>
                </a:solidFill>
                <a:latin typeface="+mn-lt"/>
              </a:rPr>
              <a:t>Personal y Organización</a:t>
            </a:r>
            <a:endParaRPr lang="es-MX" sz="2800" b="1" dirty="0">
              <a:solidFill>
                <a:srgbClr val="691C32"/>
              </a:solidFill>
              <a:latin typeface="+mn-lt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2315491" y="3503317"/>
            <a:ext cx="5272942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>
              <a:defRPr/>
            </a:pPr>
            <a:r>
              <a:rPr lang="es-MX" sz="2400" b="1" i="1" dirty="0">
                <a:solidFill>
                  <a:schemeClr val="tx1"/>
                </a:solidFill>
              </a:rPr>
              <a:t>31</a:t>
            </a:r>
            <a:r>
              <a:rPr lang="es-MX" sz="2400" i="1" dirty="0">
                <a:solidFill>
                  <a:schemeClr val="tx1"/>
                </a:solidFill>
              </a:rPr>
              <a:t> Comités de Salud Animal </a:t>
            </a:r>
            <a:r>
              <a:rPr lang="es-MX" sz="2400" i="1" dirty="0" smtClean="0">
                <a:solidFill>
                  <a:schemeClr val="tx1"/>
                </a:solidFill>
              </a:rPr>
              <a:t>(Organismos Auxiliares de Salud Animal) con </a:t>
            </a:r>
            <a:r>
              <a:rPr lang="es-MX" sz="2400" b="1" i="1" dirty="0">
                <a:solidFill>
                  <a:schemeClr val="tx1"/>
                </a:solidFill>
              </a:rPr>
              <a:t>1,008</a:t>
            </a:r>
            <a:r>
              <a:rPr lang="es-MX" sz="2400" i="1" dirty="0">
                <a:solidFill>
                  <a:schemeClr val="tx1"/>
                </a:solidFill>
              </a:rPr>
              <a:t> </a:t>
            </a:r>
            <a:r>
              <a:rPr lang="es-419" sz="2400" i="1" dirty="0" smtClean="0">
                <a:solidFill>
                  <a:schemeClr val="tx1"/>
                </a:solidFill>
              </a:rPr>
              <a:t>Médicos </a:t>
            </a:r>
            <a:r>
              <a:rPr lang="es-419" sz="2400" i="1" dirty="0" smtClean="0">
                <a:solidFill>
                  <a:schemeClr val="tx1"/>
                </a:solidFill>
              </a:rPr>
              <a:t>Veterinarios </a:t>
            </a:r>
            <a:r>
              <a:rPr lang="es-419" sz="2400" i="1" dirty="0" smtClean="0">
                <a:solidFill>
                  <a:schemeClr val="tx1"/>
                </a:solidFill>
              </a:rPr>
              <a:t>Zootecnistas</a:t>
            </a:r>
            <a:endParaRPr lang="es-MX" sz="2400" i="1" dirty="0">
              <a:solidFill>
                <a:schemeClr val="tx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255186" y="2401659"/>
            <a:ext cx="8026665" cy="830997"/>
          </a:xfrm>
          <a:prstGeom prst="rect">
            <a:avLst/>
          </a:prstGeom>
          <a:solidFill>
            <a:srgbClr val="E7A32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lvl="1" indent="-174625">
              <a:buFont typeface="Arial" charset="0"/>
              <a:buChar char="•"/>
              <a:defRPr/>
            </a:pPr>
            <a:r>
              <a:rPr lang="es-MX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419" sz="2400" b="1" dirty="0" smtClean="0">
                <a:solidFill>
                  <a:schemeClr val="tx1"/>
                </a:solidFill>
                <a:cs typeface="Arial" charset="0"/>
              </a:rPr>
              <a:t>32</a:t>
            </a:r>
            <a:r>
              <a:rPr lang="es-419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cs typeface="Arial" charset="0"/>
              </a:rPr>
              <a:t>Médicos </a:t>
            </a:r>
            <a:r>
              <a:rPr lang="es-MX" sz="2400" dirty="0">
                <a:solidFill>
                  <a:schemeClr val="tx1"/>
                </a:solidFill>
                <a:cs typeface="Arial" charset="0"/>
              </a:rPr>
              <a:t>Veterinarios </a:t>
            </a:r>
            <a:r>
              <a:rPr lang="es-MX" sz="2400" dirty="0" smtClean="0">
                <a:solidFill>
                  <a:schemeClr val="tx1"/>
                </a:solidFill>
                <a:cs typeface="Arial" charset="0"/>
              </a:rPr>
              <a:t>oficiales </a:t>
            </a:r>
            <a:r>
              <a:rPr lang="es-MX" sz="2400" dirty="0">
                <a:solidFill>
                  <a:schemeClr val="tx1"/>
                </a:solidFill>
                <a:cs typeface="Arial" charset="0"/>
              </a:rPr>
              <a:t>en oficinas centrales.</a:t>
            </a:r>
            <a:r>
              <a:rPr lang="es-MX" sz="2400" i="1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265113" lvl="1" indent="-174625">
              <a:buFont typeface="Arial" charset="0"/>
              <a:buChar char="•"/>
              <a:defRPr/>
            </a:pPr>
            <a:r>
              <a:rPr lang="es-MX" sz="2400" b="1" dirty="0" smtClean="0">
                <a:solidFill>
                  <a:schemeClr val="tx1"/>
                </a:solidFill>
                <a:cs typeface="Arial" charset="0"/>
              </a:rPr>
              <a:t>90</a:t>
            </a:r>
            <a:r>
              <a:rPr lang="es-MX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MX" sz="2400" dirty="0">
                <a:solidFill>
                  <a:schemeClr val="tx1"/>
                </a:solidFill>
                <a:cs typeface="Arial" charset="0"/>
              </a:rPr>
              <a:t>Médicos Veterinarios </a:t>
            </a:r>
            <a:r>
              <a:rPr lang="es-MX" sz="2400" dirty="0" smtClean="0">
                <a:solidFill>
                  <a:schemeClr val="tx1"/>
                </a:solidFill>
                <a:cs typeface="Arial" charset="0"/>
              </a:rPr>
              <a:t>oficiales </a:t>
            </a:r>
            <a:r>
              <a:rPr lang="es-MX" sz="2400" dirty="0">
                <a:solidFill>
                  <a:schemeClr val="tx1"/>
                </a:solidFill>
                <a:cs typeface="Arial" charset="0"/>
              </a:rPr>
              <a:t>en todo el país 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318084" y="5343639"/>
            <a:ext cx="8094396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i="1" dirty="0" smtClean="0">
                <a:solidFill>
                  <a:schemeClr val="tx1"/>
                </a:solidFill>
              </a:rPr>
              <a:t>2,</a:t>
            </a:r>
            <a:r>
              <a:rPr lang="es-419" sz="2400" b="1" i="1" dirty="0" smtClean="0">
                <a:solidFill>
                  <a:schemeClr val="tx1"/>
                </a:solidFill>
              </a:rPr>
              <a:t>522</a:t>
            </a:r>
            <a:r>
              <a:rPr lang="es-MX" sz="2400" i="1" dirty="0" smtClean="0">
                <a:solidFill>
                  <a:schemeClr val="tx1"/>
                </a:solidFill>
              </a:rPr>
              <a:t> </a:t>
            </a:r>
            <a:r>
              <a:rPr lang="es-MX" sz="2400" i="1" dirty="0">
                <a:solidFill>
                  <a:schemeClr val="tx1"/>
                </a:solidFill>
              </a:rPr>
              <a:t>Médicos Veterinarios Responsables Autorizados </a:t>
            </a:r>
            <a:r>
              <a:rPr lang="es-MX" sz="2400" i="1" dirty="0" smtClean="0">
                <a:solidFill>
                  <a:schemeClr val="tx1"/>
                </a:solidFill>
              </a:rPr>
              <a:t>(MVRA) por </a:t>
            </a:r>
            <a:r>
              <a:rPr lang="es-MX" sz="2400" i="1" dirty="0">
                <a:solidFill>
                  <a:schemeClr val="tx1"/>
                </a:solidFill>
              </a:rPr>
              <a:t>el SENASICA para actividades de </a:t>
            </a:r>
            <a:r>
              <a:rPr lang="es-419" sz="2400" i="1" dirty="0" smtClean="0">
                <a:solidFill>
                  <a:schemeClr val="tx1"/>
                </a:solidFill>
              </a:rPr>
              <a:t>s</a:t>
            </a:r>
            <a:r>
              <a:rPr lang="es-MX" sz="2400" i="1" dirty="0" smtClean="0">
                <a:solidFill>
                  <a:schemeClr val="tx1"/>
                </a:solidFill>
              </a:rPr>
              <a:t>anidad </a:t>
            </a:r>
            <a:r>
              <a:rPr lang="es-419" sz="2400" i="1" dirty="0" smtClean="0">
                <a:solidFill>
                  <a:schemeClr val="tx1"/>
                </a:solidFill>
              </a:rPr>
              <a:t>a</a:t>
            </a:r>
            <a:r>
              <a:rPr lang="es-MX" sz="2400" i="1" dirty="0" err="1" smtClean="0">
                <a:solidFill>
                  <a:schemeClr val="tx1"/>
                </a:solidFill>
              </a:rPr>
              <a:t>nimal</a:t>
            </a:r>
            <a:r>
              <a:rPr lang="es-MX" sz="2400" i="1" dirty="0" smtClean="0">
                <a:solidFill>
                  <a:schemeClr val="tx1"/>
                </a:solidFill>
              </a:rPr>
              <a:t> </a:t>
            </a:r>
            <a:r>
              <a:rPr lang="es-MX" sz="2400" i="1" dirty="0">
                <a:solidFill>
                  <a:schemeClr val="tx1"/>
                </a:solidFill>
              </a:rPr>
              <a:t>en rumiantes</a:t>
            </a:r>
          </a:p>
        </p:txBody>
      </p:sp>
      <p:pic>
        <p:nvPicPr>
          <p:cNvPr id="8" name="Picture 4" descr="http://www.cofopecam.com/images/cofopec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6" y="3670175"/>
            <a:ext cx="971581" cy="6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0.gstatic.com/images?q=tbn:ANd9GcRSDFG4ceKt5XyC6_bOf2AdSVn-cG0iDQBJBD62lJnhdfs5I1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203" y="3798487"/>
            <a:ext cx="814370" cy="60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t3.gstatic.com/images?q=tbn:ANd9GcQe6ks4lUiGGOhgsVNgTtuje_IyZ6RjGcbGVXe4EDZa3XrYye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89" y="4473611"/>
            <a:ext cx="1116514" cy="70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t2.gstatic.com/images?q=tbn:ANd9GcSslgwTzrIQBQoTKGUsQTPqHcI_5Ff_LL8308bJh99ANV8tDG_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041" y="4473611"/>
            <a:ext cx="910598" cy="6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6"/>
          <p:cNvSpPr txBox="1">
            <a:spLocks/>
          </p:cNvSpPr>
          <p:nvPr/>
        </p:nvSpPr>
        <p:spPr>
          <a:xfrm>
            <a:off x="628106" y="463882"/>
            <a:ext cx="6498166" cy="815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 smtClean="0">
                <a:solidFill>
                  <a:srgbClr val="691C32"/>
                </a:solidFill>
                <a:latin typeface="Montserrat" panose="00000500000000000000" pitchFamily="2" charset="0"/>
              </a:rPr>
              <a:t>Campañas Zoosanitarias</a:t>
            </a:r>
            <a:endParaRPr lang="es-MX" sz="2800" b="1" dirty="0">
              <a:solidFill>
                <a:srgbClr val="691C32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72" y="1279064"/>
            <a:ext cx="3446024" cy="25845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972" y="4006820"/>
            <a:ext cx="3446024" cy="25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A5CA21-5497-452D-946E-E7FFA96DAD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0" y="5857130"/>
            <a:ext cx="850534" cy="71089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D1F9179-39ED-BD14-9740-1C45AA17277A}"/>
              </a:ext>
            </a:extLst>
          </p:cNvPr>
          <p:cNvSpPr txBox="1">
            <a:spLocks/>
          </p:cNvSpPr>
          <p:nvPr/>
        </p:nvSpPr>
        <p:spPr>
          <a:xfrm>
            <a:off x="1015433" y="641572"/>
            <a:ext cx="8235791" cy="5499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srgbClr val="691C32"/>
                </a:solidFill>
                <a:latin typeface="Montserrat" panose="00000500000000000000" pitchFamily="2" charset="0"/>
              </a:rPr>
              <a:t>UPP inscritas en el Padrón Ganadero Nacional.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91C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5" name="Picture 72" descr="HPIM0012">
            <a:extLst>
              <a:ext uri="{FF2B5EF4-FFF2-40B4-BE49-F238E27FC236}">
                <a16:creationId xmlns:a16="http://schemas.microsoft.com/office/drawing/2014/main" id="{4C0CEDB3-C6DC-538B-6B3C-D2FC8B19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768" y="1619853"/>
            <a:ext cx="3310722" cy="206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id="{570C59B5-2C0B-C12D-9223-AE2B5B47FD4E}"/>
              </a:ext>
            </a:extLst>
          </p:cNvPr>
          <p:cNvSpPr/>
          <p:nvPr/>
        </p:nvSpPr>
        <p:spPr>
          <a:xfrm>
            <a:off x="2742062" y="1638577"/>
            <a:ext cx="3096344" cy="2027619"/>
          </a:xfrm>
          <a:prstGeom prst="roundRect">
            <a:avLst/>
          </a:prstGeom>
          <a:solidFill>
            <a:srgbClr val="FFB52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sng" strike="noStrike" kern="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UPP Vigentes*: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1,544,721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C3C43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 Box 226">
            <a:extLst>
              <a:ext uri="{FF2B5EF4-FFF2-40B4-BE49-F238E27FC236}">
                <a16:creationId xmlns:a16="http://schemas.microsoft.com/office/drawing/2014/main" id="{9E353AC9-28AE-4996-22AD-31950BD1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684" y="3906729"/>
            <a:ext cx="613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UPP vigentes por especie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Finalidad Zootécnica Primaria</a:t>
            </a:r>
          </a:p>
        </p:txBody>
      </p:sp>
      <p:sp>
        <p:nvSpPr>
          <p:cNvPr id="8" name="Text Box 226">
            <a:extLst>
              <a:ext uri="{FF2B5EF4-FFF2-40B4-BE49-F238E27FC236}">
                <a16:creationId xmlns:a16="http://schemas.microsoft.com/office/drawing/2014/main" id="{BCAC5594-F3F6-EE5E-E4A1-0DE8E755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82" y="5098789"/>
            <a:ext cx="4384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Una UPP puede tener más de una especie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23CA66C-195B-CBAB-9D72-049CC27C10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3682" y="4353492"/>
          <a:ext cx="7935984" cy="635549"/>
        </p:xfrm>
        <a:graphic>
          <a:graphicData uri="http://schemas.openxmlformats.org/drawingml/2006/table">
            <a:tbl>
              <a:tblPr/>
              <a:tblGrid>
                <a:gridCol w="132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4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Bovinos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1,161,677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137,087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83,507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47,397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5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335205A-5A93-3C8F-3C2C-42821230BE65}"/>
              </a:ext>
            </a:extLst>
          </p:cNvPr>
          <p:cNvSpPr/>
          <p:nvPr/>
        </p:nvSpPr>
        <p:spPr>
          <a:xfrm>
            <a:off x="283655" y="5776563"/>
            <a:ext cx="4096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Fuente: Padrón Ganadero Nacional (*30 de </a:t>
            </a:r>
            <a:r>
              <a:rPr lang="es-MX" sz="1200" b="1" dirty="0">
                <a:solidFill>
                  <a:prstClr val="black"/>
                </a:solidFill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junio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 2022)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19 Imagen" descr="Imagen2.png">
            <a:extLst>
              <a:ext uri="{FF2B5EF4-FFF2-40B4-BE49-F238E27FC236}">
                <a16:creationId xmlns:a16="http://schemas.microsoft.com/office/drawing/2014/main" id="{2795FBDB-218D-0B33-C73B-DD6C038AD6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546" y="5796189"/>
            <a:ext cx="1022635" cy="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5BEA6FA-135D-10A6-82A3-E1AE3DBEBDDE}"/>
              </a:ext>
            </a:extLst>
          </p:cNvPr>
          <p:cNvSpPr txBox="1">
            <a:spLocks/>
          </p:cNvSpPr>
          <p:nvPr/>
        </p:nvSpPr>
        <p:spPr>
          <a:xfrm>
            <a:off x="1876760" y="634513"/>
            <a:ext cx="5032040" cy="549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es-MX" sz="2800" b="1" dirty="0">
                <a:solidFill>
                  <a:srgbClr val="64180B"/>
                </a:solidFill>
                <a:latin typeface="+mn-lt"/>
                <a:cs typeface="Arial" panose="020B0604020202020204" pitchFamily="34" charset="0"/>
              </a:rPr>
              <a:t>Operación Estatal REEMO:</a:t>
            </a:r>
            <a:endParaRPr lang="en-US" sz="2800" b="1" dirty="0">
              <a:solidFill>
                <a:srgbClr val="64180B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7AC935-EE43-93E4-D346-6D5FBC7DF5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1943" y="2019552"/>
          <a:ext cx="1502787" cy="4034790"/>
        </p:xfrm>
        <a:graphic>
          <a:graphicData uri="http://schemas.openxmlformats.org/drawingml/2006/table">
            <a:tbl>
              <a:tblPr/>
              <a:tblGrid>
                <a:gridCol w="1502787">
                  <a:extLst>
                    <a:ext uri="{9D8B030D-6E8A-4147-A177-3AD203B41FA5}">
                      <a16:colId xmlns:a16="http://schemas.microsoft.com/office/drawing/2014/main" val="250792067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Campeche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78237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Chihuahua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5181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Ciudad de México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Coahuila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87252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Colima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4317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Durango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503025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Nayarit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82352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Quintana Roo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7926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 Luis Potosí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0382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Sinaloa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31325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Sonora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124730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Tabasco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7428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Tamaulipas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4795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Veracruz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49877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ct val="2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Zacatecas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37064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27BCFCD-9A1B-DED7-8E92-A2BF852E9A0C}"/>
              </a:ext>
            </a:extLst>
          </p:cNvPr>
          <p:cNvSpPr txBox="1"/>
          <p:nvPr/>
        </p:nvSpPr>
        <p:spPr>
          <a:xfrm>
            <a:off x="1422468" y="1649552"/>
            <a:ext cx="21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Clr>
                <a:srgbClr val="92D05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es-MX" b="1" i="1" dirty="0">
                <a:solidFill>
                  <a:prstClr val="black"/>
                </a:solidFill>
              </a:rPr>
              <a:t>Operación Total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5B4621-FDCD-3B8B-6C5B-DD08210EDA9D}"/>
              </a:ext>
            </a:extLst>
          </p:cNvPr>
          <p:cNvSpPr txBox="1"/>
          <p:nvPr/>
        </p:nvSpPr>
        <p:spPr>
          <a:xfrm>
            <a:off x="3010661" y="2368270"/>
            <a:ext cx="250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Clr>
                <a:srgbClr val="FFFF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es-MX" b="1" i="1" dirty="0">
                <a:solidFill>
                  <a:prstClr val="black"/>
                </a:solidFill>
              </a:rPr>
              <a:t>Parcial del 90 – 75 %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30547F6-9228-149B-9C10-17D86C1A18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0267" y="2828744"/>
          <a:ext cx="1578801" cy="1996440"/>
        </p:xfrm>
        <a:graphic>
          <a:graphicData uri="http://schemas.openxmlformats.org/drawingml/2006/table">
            <a:tbl>
              <a:tblPr/>
              <a:tblGrid>
                <a:gridCol w="1578801">
                  <a:extLst>
                    <a:ext uri="{9D8B030D-6E8A-4147-A177-3AD203B41FA5}">
                      <a16:colId xmlns:a16="http://schemas.microsoft.com/office/drawing/2014/main" val="271030693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Baja California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Baja California Sur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65386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Chiapas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1670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Guanajuato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88082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Guerrero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73872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Jalisco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377663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Nuevo León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22891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Querétaro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812368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Yucatán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2762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5D748DC-35F1-7DBD-6ABB-8A953DAFE10B}"/>
              </a:ext>
            </a:extLst>
          </p:cNvPr>
          <p:cNvSpPr txBox="1"/>
          <p:nvPr/>
        </p:nvSpPr>
        <p:spPr>
          <a:xfrm>
            <a:off x="4639602" y="3022028"/>
            <a:ext cx="261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Clr>
                <a:srgbClr val="FFC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es-MX" b="1" i="1" dirty="0">
                <a:solidFill>
                  <a:prstClr val="black"/>
                </a:solidFill>
              </a:rPr>
              <a:t>Parcial menor al 50 %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AAD1861-01BF-E6CC-482B-5381788D4E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2008" y="3386832"/>
          <a:ext cx="1667399" cy="1560195"/>
        </p:xfrm>
        <a:graphic>
          <a:graphicData uri="http://schemas.openxmlformats.org/drawingml/2006/table">
            <a:tbl>
              <a:tblPr/>
              <a:tblGrid>
                <a:gridCol w="1667399">
                  <a:extLst>
                    <a:ext uri="{9D8B030D-6E8A-4147-A177-3AD203B41FA5}">
                      <a16:colId xmlns:a16="http://schemas.microsoft.com/office/drawing/2014/main" val="2920254218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Aguascalientes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25601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Edo México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645696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Hidalgo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7238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Michoacán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79594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Oaxaca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056399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Puebla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45037"/>
                  </a:ext>
                </a:extLst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 fontAlgn="b"/>
                      <a:r>
                        <a:rPr lang="es-MX" sz="1400" u="none" strike="noStrike" dirty="0">
                          <a:effectLst/>
                          <a:latin typeface="+mn-lt"/>
                        </a:rPr>
                        <a:t>Tlaxcala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6333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A4138CD-9335-8C31-C1FF-B5FD742893A4}"/>
              </a:ext>
            </a:extLst>
          </p:cNvPr>
          <p:cNvSpPr txBox="1"/>
          <p:nvPr/>
        </p:nvSpPr>
        <p:spPr>
          <a:xfrm>
            <a:off x="4697846" y="5269108"/>
            <a:ext cx="24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  <a:defRPr/>
            </a:pPr>
            <a:r>
              <a:rPr lang="es-MX" b="1" i="1" dirty="0">
                <a:solidFill>
                  <a:prstClr val="black"/>
                </a:solidFill>
              </a:rPr>
              <a:t>Pendiente de operar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3B5E9C-1487-64A9-A935-283A83F56E55}"/>
              </a:ext>
            </a:extLst>
          </p:cNvPr>
          <p:cNvSpPr txBox="1"/>
          <p:nvPr/>
        </p:nvSpPr>
        <p:spPr>
          <a:xfrm>
            <a:off x="5060899" y="5629149"/>
            <a:ext cx="1667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400" kern="0" dirty="0">
                <a:solidFill>
                  <a:srgbClr val="000000"/>
                </a:solidFill>
              </a:rPr>
              <a:t>Morelos </a:t>
            </a:r>
            <a:endParaRPr lang="es-MX" sz="1400" kern="0" dirty="0">
              <a:solidFill>
                <a:prstClr val="black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C69DED0-91FF-8F57-F8DF-285FDEA8215E}"/>
              </a:ext>
            </a:extLst>
          </p:cNvPr>
          <p:cNvGrpSpPr/>
          <p:nvPr/>
        </p:nvGrpSpPr>
        <p:grpSpPr>
          <a:xfrm>
            <a:off x="6218403" y="1061576"/>
            <a:ext cx="4477798" cy="3721751"/>
            <a:chOff x="5159896" y="1772816"/>
            <a:chExt cx="5695950" cy="428307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0C06C62-BA24-89D0-FF85-AF20BBA9A515}"/>
                </a:ext>
              </a:extLst>
            </p:cNvPr>
            <p:cNvSpPr/>
            <p:nvPr/>
          </p:nvSpPr>
          <p:spPr>
            <a:xfrm>
              <a:off x="8335566" y="5044652"/>
              <a:ext cx="242218" cy="188914"/>
            </a:xfrm>
            <a:prstGeom prst="rect">
              <a:avLst/>
            </a:prstGeom>
            <a:solidFill>
              <a:srgbClr val="FF0000"/>
            </a:solidFill>
            <a:ln w="19050" cap="rnd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MX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2B77601-5CAD-7FE9-A55C-BF37C0B50B7F}"/>
                </a:ext>
              </a:extLst>
            </p:cNvPr>
            <p:cNvSpPr/>
            <p:nvPr/>
          </p:nvSpPr>
          <p:spPr>
            <a:xfrm>
              <a:off x="8475755" y="4877966"/>
              <a:ext cx="265112" cy="166687"/>
            </a:xfrm>
            <a:prstGeom prst="rect">
              <a:avLst/>
            </a:prstGeom>
            <a:solidFill>
              <a:srgbClr val="FFC000"/>
            </a:solidFill>
            <a:ln w="19050" cap="rnd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s-MX" kern="0" dirty="0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15" name="Rectangle 101">
              <a:extLst>
                <a:ext uri="{FF2B5EF4-FFF2-40B4-BE49-F238E27FC236}">
                  <a16:creationId xmlns:a16="http://schemas.microsoft.com/office/drawing/2014/main" id="{D60B3B11-B86B-1147-4B3B-55F9F1CC2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821" y="4849391"/>
              <a:ext cx="228600" cy="241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s-MX" altLang="es-MX" kern="0" dirty="0">
                <a:solidFill>
                  <a:prstClr val="black"/>
                </a:solidFill>
              </a:endParaRPr>
            </a:p>
          </p:txBody>
        </p:sp>
        <p:sp>
          <p:nvSpPr>
            <p:cNvPr id="16" name="107 Rectángulo">
              <a:extLst>
                <a:ext uri="{FF2B5EF4-FFF2-40B4-BE49-F238E27FC236}">
                  <a16:creationId xmlns:a16="http://schemas.microsoft.com/office/drawing/2014/main" id="{64087A9E-3889-2086-0890-D0A8DEFA9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6633" y="5030366"/>
              <a:ext cx="287338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s-MX" altLang="es-MX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Freeform 103">
              <a:extLst>
                <a:ext uri="{FF2B5EF4-FFF2-40B4-BE49-F238E27FC236}">
                  <a16:creationId xmlns:a16="http://schemas.microsoft.com/office/drawing/2014/main" id="{8BB0624B-A3E6-1959-DC15-2B001203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671" y="3779416"/>
              <a:ext cx="779462" cy="782637"/>
            </a:xfrm>
            <a:custGeom>
              <a:avLst/>
              <a:gdLst>
                <a:gd name="T0" fmla="*/ 2147483646 w 508"/>
                <a:gd name="T1" fmla="*/ 2147483646 h 471"/>
                <a:gd name="T2" fmla="*/ 2147483646 w 508"/>
                <a:gd name="T3" fmla="*/ 2147483646 h 471"/>
                <a:gd name="T4" fmla="*/ 2147483646 w 508"/>
                <a:gd name="T5" fmla="*/ 2147483646 h 471"/>
                <a:gd name="T6" fmla="*/ 2147483646 w 508"/>
                <a:gd name="T7" fmla="*/ 2147483646 h 471"/>
                <a:gd name="T8" fmla="*/ 2147483646 w 508"/>
                <a:gd name="T9" fmla="*/ 2147483646 h 471"/>
                <a:gd name="T10" fmla="*/ 2147483646 w 508"/>
                <a:gd name="T11" fmla="*/ 2147483646 h 471"/>
                <a:gd name="T12" fmla="*/ 2147483646 w 508"/>
                <a:gd name="T13" fmla="*/ 2147483646 h 471"/>
                <a:gd name="T14" fmla="*/ 2147483646 w 508"/>
                <a:gd name="T15" fmla="*/ 2147483646 h 471"/>
                <a:gd name="T16" fmla="*/ 2147483646 w 508"/>
                <a:gd name="T17" fmla="*/ 2147483646 h 471"/>
                <a:gd name="T18" fmla="*/ 2147483646 w 508"/>
                <a:gd name="T19" fmla="*/ 2147483646 h 471"/>
                <a:gd name="T20" fmla="*/ 2147483646 w 508"/>
                <a:gd name="T21" fmla="*/ 2147483646 h 471"/>
                <a:gd name="T22" fmla="*/ 2147483646 w 508"/>
                <a:gd name="T23" fmla="*/ 2147483646 h 471"/>
                <a:gd name="T24" fmla="*/ 2147483646 w 508"/>
                <a:gd name="T25" fmla="*/ 2147483646 h 471"/>
                <a:gd name="T26" fmla="*/ 2147483646 w 508"/>
                <a:gd name="T27" fmla="*/ 2147483646 h 471"/>
                <a:gd name="T28" fmla="*/ 2147483646 w 508"/>
                <a:gd name="T29" fmla="*/ 2147483646 h 471"/>
                <a:gd name="T30" fmla="*/ 2147483646 w 508"/>
                <a:gd name="T31" fmla="*/ 2147483646 h 471"/>
                <a:gd name="T32" fmla="*/ 2147483646 w 508"/>
                <a:gd name="T33" fmla="*/ 2147483646 h 471"/>
                <a:gd name="T34" fmla="*/ 2147483646 w 508"/>
                <a:gd name="T35" fmla="*/ 2147483646 h 471"/>
                <a:gd name="T36" fmla="*/ 2147483646 w 508"/>
                <a:gd name="T37" fmla="*/ 2147483646 h 471"/>
                <a:gd name="T38" fmla="*/ 2147483646 w 508"/>
                <a:gd name="T39" fmla="*/ 2147483646 h 471"/>
                <a:gd name="T40" fmla="*/ 2147483646 w 508"/>
                <a:gd name="T41" fmla="*/ 2147483646 h 471"/>
                <a:gd name="T42" fmla="*/ 2147483646 w 508"/>
                <a:gd name="T43" fmla="*/ 2147483646 h 471"/>
                <a:gd name="T44" fmla="*/ 2147483646 w 508"/>
                <a:gd name="T45" fmla="*/ 2147483646 h 471"/>
                <a:gd name="T46" fmla="*/ 2147483646 w 508"/>
                <a:gd name="T47" fmla="*/ 2147483646 h 471"/>
                <a:gd name="T48" fmla="*/ 2147483646 w 508"/>
                <a:gd name="T49" fmla="*/ 2147483646 h 471"/>
                <a:gd name="T50" fmla="*/ 2147483646 w 508"/>
                <a:gd name="T51" fmla="*/ 2147483646 h 471"/>
                <a:gd name="T52" fmla="*/ 2147483646 w 508"/>
                <a:gd name="T53" fmla="*/ 2147483646 h 471"/>
                <a:gd name="T54" fmla="*/ 2147483646 w 508"/>
                <a:gd name="T55" fmla="*/ 2147483646 h 471"/>
                <a:gd name="T56" fmla="*/ 2147483646 w 508"/>
                <a:gd name="T57" fmla="*/ 2147483646 h 471"/>
                <a:gd name="T58" fmla="*/ 2147483646 w 508"/>
                <a:gd name="T59" fmla="*/ 2147483646 h 471"/>
                <a:gd name="T60" fmla="*/ 2147483646 w 508"/>
                <a:gd name="T61" fmla="*/ 2147483646 h 471"/>
                <a:gd name="T62" fmla="*/ 2147483646 w 508"/>
                <a:gd name="T63" fmla="*/ 2147483646 h 471"/>
                <a:gd name="T64" fmla="*/ 2147483646 w 508"/>
                <a:gd name="T65" fmla="*/ 2147483646 h 471"/>
                <a:gd name="T66" fmla="*/ 2147483646 w 508"/>
                <a:gd name="T67" fmla="*/ 2147483646 h 471"/>
                <a:gd name="T68" fmla="*/ 2147483646 w 508"/>
                <a:gd name="T69" fmla="*/ 2147483646 h 471"/>
                <a:gd name="T70" fmla="*/ 2147483646 w 508"/>
                <a:gd name="T71" fmla="*/ 2147483646 h 471"/>
                <a:gd name="T72" fmla="*/ 2147483646 w 508"/>
                <a:gd name="T73" fmla="*/ 2147483646 h 471"/>
                <a:gd name="T74" fmla="*/ 2147483646 w 508"/>
                <a:gd name="T75" fmla="*/ 2147483646 h 471"/>
                <a:gd name="T76" fmla="*/ 2147483646 w 508"/>
                <a:gd name="T77" fmla="*/ 2147483646 h 471"/>
                <a:gd name="T78" fmla="*/ 2147483646 w 508"/>
                <a:gd name="T79" fmla="*/ 2147483646 h 471"/>
                <a:gd name="T80" fmla="*/ 2147483646 w 508"/>
                <a:gd name="T81" fmla="*/ 2147483646 h 471"/>
                <a:gd name="T82" fmla="*/ 2147483646 w 508"/>
                <a:gd name="T83" fmla="*/ 2147483646 h 471"/>
                <a:gd name="T84" fmla="*/ 2147483646 w 508"/>
                <a:gd name="T85" fmla="*/ 2147483646 h 471"/>
                <a:gd name="T86" fmla="*/ 2147483646 w 508"/>
                <a:gd name="T87" fmla="*/ 2147483646 h 471"/>
                <a:gd name="T88" fmla="*/ 2147483646 w 508"/>
                <a:gd name="T89" fmla="*/ 2147483646 h 471"/>
                <a:gd name="T90" fmla="*/ 2147483646 w 508"/>
                <a:gd name="T91" fmla="*/ 2147483646 h 471"/>
                <a:gd name="T92" fmla="*/ 2147483646 w 508"/>
                <a:gd name="T93" fmla="*/ 2147483646 h 471"/>
                <a:gd name="T94" fmla="*/ 2147483646 w 508"/>
                <a:gd name="T95" fmla="*/ 2147483646 h 471"/>
                <a:gd name="T96" fmla="*/ 2147483646 w 508"/>
                <a:gd name="T97" fmla="*/ 2147483646 h 471"/>
                <a:gd name="T98" fmla="*/ 2147483646 w 508"/>
                <a:gd name="T99" fmla="*/ 2147483646 h 471"/>
                <a:gd name="T100" fmla="*/ 2147483646 w 508"/>
                <a:gd name="T101" fmla="*/ 2147483646 h 471"/>
                <a:gd name="T102" fmla="*/ 2147483646 w 508"/>
                <a:gd name="T103" fmla="*/ 0 h 471"/>
                <a:gd name="T104" fmla="*/ 2147483646 w 508"/>
                <a:gd name="T105" fmla="*/ 2147483646 h 471"/>
                <a:gd name="T106" fmla="*/ 2147483646 w 508"/>
                <a:gd name="T107" fmla="*/ 2147483646 h 471"/>
                <a:gd name="T108" fmla="*/ 2147483646 w 508"/>
                <a:gd name="T109" fmla="*/ 2147483646 h 471"/>
                <a:gd name="T110" fmla="*/ 2147483646 w 508"/>
                <a:gd name="T111" fmla="*/ 2147483646 h 471"/>
                <a:gd name="T112" fmla="*/ 2147483646 w 508"/>
                <a:gd name="T113" fmla="*/ 2147483646 h 471"/>
                <a:gd name="T114" fmla="*/ 2147483646 w 508"/>
                <a:gd name="T115" fmla="*/ 2147483646 h 471"/>
                <a:gd name="T116" fmla="*/ 2147483646 w 508"/>
                <a:gd name="T117" fmla="*/ 2147483646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471"/>
                <a:gd name="T179" fmla="*/ 508 w 508"/>
                <a:gd name="T180" fmla="*/ 471 h 4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471">
                  <a:moveTo>
                    <a:pt x="0" y="191"/>
                  </a:moveTo>
                  <a:lnTo>
                    <a:pt x="1" y="196"/>
                  </a:lnTo>
                  <a:lnTo>
                    <a:pt x="6" y="197"/>
                  </a:lnTo>
                  <a:lnTo>
                    <a:pt x="12" y="200"/>
                  </a:lnTo>
                  <a:lnTo>
                    <a:pt x="13" y="204"/>
                  </a:lnTo>
                  <a:lnTo>
                    <a:pt x="14" y="233"/>
                  </a:lnTo>
                  <a:lnTo>
                    <a:pt x="17" y="237"/>
                  </a:lnTo>
                  <a:lnTo>
                    <a:pt x="18" y="243"/>
                  </a:lnTo>
                  <a:lnTo>
                    <a:pt x="29" y="255"/>
                  </a:lnTo>
                  <a:lnTo>
                    <a:pt x="31" y="255"/>
                  </a:lnTo>
                  <a:lnTo>
                    <a:pt x="33" y="257"/>
                  </a:lnTo>
                  <a:lnTo>
                    <a:pt x="38" y="260"/>
                  </a:lnTo>
                  <a:lnTo>
                    <a:pt x="43" y="259"/>
                  </a:lnTo>
                  <a:lnTo>
                    <a:pt x="48" y="265"/>
                  </a:lnTo>
                  <a:lnTo>
                    <a:pt x="55" y="267"/>
                  </a:lnTo>
                  <a:lnTo>
                    <a:pt x="70" y="280"/>
                  </a:lnTo>
                  <a:lnTo>
                    <a:pt x="73" y="290"/>
                  </a:lnTo>
                  <a:lnTo>
                    <a:pt x="76" y="294"/>
                  </a:lnTo>
                  <a:lnTo>
                    <a:pt x="81" y="292"/>
                  </a:lnTo>
                  <a:lnTo>
                    <a:pt x="81" y="284"/>
                  </a:lnTo>
                  <a:lnTo>
                    <a:pt x="83" y="283"/>
                  </a:lnTo>
                  <a:lnTo>
                    <a:pt x="93" y="287"/>
                  </a:lnTo>
                  <a:lnTo>
                    <a:pt x="97" y="287"/>
                  </a:lnTo>
                  <a:lnTo>
                    <a:pt x="100" y="283"/>
                  </a:lnTo>
                  <a:lnTo>
                    <a:pt x="111" y="273"/>
                  </a:lnTo>
                  <a:lnTo>
                    <a:pt x="117" y="267"/>
                  </a:lnTo>
                  <a:lnTo>
                    <a:pt x="119" y="254"/>
                  </a:lnTo>
                  <a:lnTo>
                    <a:pt x="123" y="255"/>
                  </a:lnTo>
                  <a:lnTo>
                    <a:pt x="129" y="262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39" y="269"/>
                  </a:lnTo>
                  <a:lnTo>
                    <a:pt x="140" y="273"/>
                  </a:lnTo>
                  <a:lnTo>
                    <a:pt x="141" y="281"/>
                  </a:lnTo>
                  <a:lnTo>
                    <a:pt x="140" y="290"/>
                  </a:lnTo>
                  <a:lnTo>
                    <a:pt x="133" y="296"/>
                  </a:lnTo>
                  <a:lnTo>
                    <a:pt x="130" y="298"/>
                  </a:lnTo>
                  <a:lnTo>
                    <a:pt x="130" y="305"/>
                  </a:lnTo>
                  <a:lnTo>
                    <a:pt x="135" y="313"/>
                  </a:lnTo>
                  <a:lnTo>
                    <a:pt x="140" y="317"/>
                  </a:lnTo>
                  <a:lnTo>
                    <a:pt x="141" y="317"/>
                  </a:lnTo>
                  <a:lnTo>
                    <a:pt x="142" y="320"/>
                  </a:lnTo>
                  <a:lnTo>
                    <a:pt x="141" y="335"/>
                  </a:lnTo>
                  <a:lnTo>
                    <a:pt x="140" y="340"/>
                  </a:lnTo>
                  <a:lnTo>
                    <a:pt x="140" y="356"/>
                  </a:lnTo>
                  <a:lnTo>
                    <a:pt x="130" y="373"/>
                  </a:lnTo>
                  <a:lnTo>
                    <a:pt x="129" y="377"/>
                  </a:lnTo>
                  <a:lnTo>
                    <a:pt x="124" y="383"/>
                  </a:lnTo>
                  <a:lnTo>
                    <a:pt x="123" y="388"/>
                  </a:lnTo>
                  <a:lnTo>
                    <a:pt x="125" y="391"/>
                  </a:lnTo>
                  <a:lnTo>
                    <a:pt x="131" y="393"/>
                  </a:lnTo>
                  <a:lnTo>
                    <a:pt x="134" y="393"/>
                  </a:lnTo>
                  <a:lnTo>
                    <a:pt x="140" y="395"/>
                  </a:lnTo>
                  <a:lnTo>
                    <a:pt x="143" y="402"/>
                  </a:lnTo>
                  <a:lnTo>
                    <a:pt x="157" y="403"/>
                  </a:lnTo>
                  <a:lnTo>
                    <a:pt x="168" y="406"/>
                  </a:lnTo>
                  <a:lnTo>
                    <a:pt x="175" y="403"/>
                  </a:lnTo>
                  <a:lnTo>
                    <a:pt x="183" y="418"/>
                  </a:lnTo>
                  <a:lnTo>
                    <a:pt x="192" y="424"/>
                  </a:lnTo>
                  <a:lnTo>
                    <a:pt x="195" y="424"/>
                  </a:lnTo>
                  <a:lnTo>
                    <a:pt x="204" y="431"/>
                  </a:lnTo>
                  <a:lnTo>
                    <a:pt x="209" y="435"/>
                  </a:lnTo>
                  <a:lnTo>
                    <a:pt x="213" y="437"/>
                  </a:lnTo>
                  <a:lnTo>
                    <a:pt x="220" y="438"/>
                  </a:lnTo>
                  <a:lnTo>
                    <a:pt x="227" y="437"/>
                  </a:lnTo>
                  <a:lnTo>
                    <a:pt x="230" y="433"/>
                  </a:lnTo>
                  <a:lnTo>
                    <a:pt x="232" y="425"/>
                  </a:lnTo>
                  <a:lnTo>
                    <a:pt x="237" y="421"/>
                  </a:lnTo>
                  <a:lnTo>
                    <a:pt x="250" y="417"/>
                  </a:lnTo>
                  <a:lnTo>
                    <a:pt x="256" y="419"/>
                  </a:lnTo>
                  <a:lnTo>
                    <a:pt x="260" y="419"/>
                  </a:lnTo>
                  <a:lnTo>
                    <a:pt x="265" y="419"/>
                  </a:lnTo>
                  <a:lnTo>
                    <a:pt x="269" y="419"/>
                  </a:lnTo>
                  <a:lnTo>
                    <a:pt x="273" y="423"/>
                  </a:lnTo>
                  <a:lnTo>
                    <a:pt x="279" y="426"/>
                  </a:lnTo>
                  <a:lnTo>
                    <a:pt x="297" y="440"/>
                  </a:lnTo>
                  <a:lnTo>
                    <a:pt x="302" y="440"/>
                  </a:lnTo>
                  <a:lnTo>
                    <a:pt x="313" y="442"/>
                  </a:lnTo>
                  <a:lnTo>
                    <a:pt x="318" y="442"/>
                  </a:lnTo>
                  <a:lnTo>
                    <a:pt x="321" y="444"/>
                  </a:lnTo>
                  <a:lnTo>
                    <a:pt x="325" y="440"/>
                  </a:lnTo>
                  <a:lnTo>
                    <a:pt x="326" y="436"/>
                  </a:lnTo>
                  <a:lnTo>
                    <a:pt x="328" y="430"/>
                  </a:lnTo>
                  <a:lnTo>
                    <a:pt x="330" y="429"/>
                  </a:lnTo>
                  <a:lnTo>
                    <a:pt x="339" y="432"/>
                  </a:lnTo>
                  <a:lnTo>
                    <a:pt x="346" y="438"/>
                  </a:lnTo>
                  <a:lnTo>
                    <a:pt x="356" y="443"/>
                  </a:lnTo>
                  <a:lnTo>
                    <a:pt x="361" y="443"/>
                  </a:lnTo>
                  <a:lnTo>
                    <a:pt x="363" y="441"/>
                  </a:lnTo>
                  <a:lnTo>
                    <a:pt x="365" y="441"/>
                  </a:lnTo>
                  <a:lnTo>
                    <a:pt x="368" y="443"/>
                  </a:lnTo>
                  <a:lnTo>
                    <a:pt x="369" y="445"/>
                  </a:lnTo>
                  <a:lnTo>
                    <a:pt x="373" y="445"/>
                  </a:lnTo>
                  <a:lnTo>
                    <a:pt x="375" y="442"/>
                  </a:lnTo>
                  <a:lnTo>
                    <a:pt x="376" y="433"/>
                  </a:lnTo>
                  <a:lnTo>
                    <a:pt x="375" y="431"/>
                  </a:lnTo>
                  <a:lnTo>
                    <a:pt x="376" y="426"/>
                  </a:lnTo>
                  <a:lnTo>
                    <a:pt x="383" y="419"/>
                  </a:lnTo>
                  <a:lnTo>
                    <a:pt x="387" y="415"/>
                  </a:lnTo>
                  <a:lnTo>
                    <a:pt x="394" y="417"/>
                  </a:lnTo>
                  <a:lnTo>
                    <a:pt x="392" y="419"/>
                  </a:lnTo>
                  <a:lnTo>
                    <a:pt x="395" y="420"/>
                  </a:lnTo>
                  <a:lnTo>
                    <a:pt x="401" y="417"/>
                  </a:lnTo>
                  <a:lnTo>
                    <a:pt x="402" y="428"/>
                  </a:lnTo>
                  <a:lnTo>
                    <a:pt x="403" y="430"/>
                  </a:lnTo>
                  <a:lnTo>
                    <a:pt x="411" y="447"/>
                  </a:lnTo>
                  <a:lnTo>
                    <a:pt x="426" y="471"/>
                  </a:lnTo>
                  <a:lnTo>
                    <a:pt x="429" y="459"/>
                  </a:lnTo>
                  <a:lnTo>
                    <a:pt x="430" y="457"/>
                  </a:lnTo>
                  <a:lnTo>
                    <a:pt x="434" y="456"/>
                  </a:lnTo>
                  <a:lnTo>
                    <a:pt x="436" y="455"/>
                  </a:lnTo>
                  <a:lnTo>
                    <a:pt x="443" y="457"/>
                  </a:lnTo>
                  <a:lnTo>
                    <a:pt x="447" y="463"/>
                  </a:lnTo>
                  <a:lnTo>
                    <a:pt x="449" y="465"/>
                  </a:lnTo>
                  <a:lnTo>
                    <a:pt x="453" y="466"/>
                  </a:lnTo>
                  <a:lnTo>
                    <a:pt x="458" y="466"/>
                  </a:lnTo>
                  <a:lnTo>
                    <a:pt x="461" y="467"/>
                  </a:lnTo>
                  <a:lnTo>
                    <a:pt x="465" y="468"/>
                  </a:lnTo>
                  <a:lnTo>
                    <a:pt x="468" y="467"/>
                  </a:lnTo>
                  <a:lnTo>
                    <a:pt x="471" y="467"/>
                  </a:lnTo>
                  <a:lnTo>
                    <a:pt x="473" y="468"/>
                  </a:lnTo>
                  <a:lnTo>
                    <a:pt x="477" y="469"/>
                  </a:lnTo>
                  <a:lnTo>
                    <a:pt x="483" y="470"/>
                  </a:lnTo>
                  <a:lnTo>
                    <a:pt x="485" y="470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89" y="455"/>
                  </a:lnTo>
                  <a:lnTo>
                    <a:pt x="487" y="448"/>
                  </a:lnTo>
                  <a:lnTo>
                    <a:pt x="488" y="445"/>
                  </a:lnTo>
                  <a:lnTo>
                    <a:pt x="496" y="444"/>
                  </a:lnTo>
                  <a:lnTo>
                    <a:pt x="499" y="442"/>
                  </a:lnTo>
                  <a:lnTo>
                    <a:pt x="501" y="441"/>
                  </a:lnTo>
                  <a:lnTo>
                    <a:pt x="502" y="437"/>
                  </a:lnTo>
                  <a:lnTo>
                    <a:pt x="501" y="434"/>
                  </a:lnTo>
                  <a:lnTo>
                    <a:pt x="495" y="430"/>
                  </a:lnTo>
                  <a:lnTo>
                    <a:pt x="494" y="426"/>
                  </a:lnTo>
                  <a:lnTo>
                    <a:pt x="493" y="422"/>
                  </a:lnTo>
                  <a:lnTo>
                    <a:pt x="491" y="420"/>
                  </a:lnTo>
                  <a:lnTo>
                    <a:pt x="495" y="410"/>
                  </a:lnTo>
                  <a:lnTo>
                    <a:pt x="502" y="403"/>
                  </a:lnTo>
                  <a:lnTo>
                    <a:pt x="507" y="400"/>
                  </a:lnTo>
                  <a:lnTo>
                    <a:pt x="508" y="396"/>
                  </a:lnTo>
                  <a:lnTo>
                    <a:pt x="508" y="390"/>
                  </a:lnTo>
                  <a:lnTo>
                    <a:pt x="505" y="387"/>
                  </a:lnTo>
                  <a:lnTo>
                    <a:pt x="504" y="384"/>
                  </a:lnTo>
                  <a:lnTo>
                    <a:pt x="505" y="377"/>
                  </a:lnTo>
                  <a:lnTo>
                    <a:pt x="506" y="375"/>
                  </a:lnTo>
                  <a:lnTo>
                    <a:pt x="505" y="373"/>
                  </a:lnTo>
                  <a:lnTo>
                    <a:pt x="501" y="371"/>
                  </a:lnTo>
                  <a:lnTo>
                    <a:pt x="482" y="367"/>
                  </a:lnTo>
                  <a:lnTo>
                    <a:pt x="491" y="366"/>
                  </a:lnTo>
                  <a:lnTo>
                    <a:pt x="495" y="353"/>
                  </a:lnTo>
                  <a:lnTo>
                    <a:pt x="493" y="345"/>
                  </a:lnTo>
                  <a:lnTo>
                    <a:pt x="503" y="337"/>
                  </a:lnTo>
                  <a:lnTo>
                    <a:pt x="503" y="331"/>
                  </a:lnTo>
                  <a:lnTo>
                    <a:pt x="491" y="324"/>
                  </a:lnTo>
                  <a:lnTo>
                    <a:pt x="499" y="310"/>
                  </a:lnTo>
                  <a:lnTo>
                    <a:pt x="453" y="315"/>
                  </a:lnTo>
                  <a:lnTo>
                    <a:pt x="453" y="312"/>
                  </a:lnTo>
                  <a:lnTo>
                    <a:pt x="434" y="315"/>
                  </a:lnTo>
                  <a:lnTo>
                    <a:pt x="417" y="310"/>
                  </a:lnTo>
                  <a:lnTo>
                    <a:pt x="409" y="313"/>
                  </a:lnTo>
                  <a:lnTo>
                    <a:pt x="400" y="310"/>
                  </a:lnTo>
                  <a:lnTo>
                    <a:pt x="392" y="309"/>
                  </a:lnTo>
                  <a:lnTo>
                    <a:pt x="385" y="307"/>
                  </a:lnTo>
                  <a:lnTo>
                    <a:pt x="380" y="301"/>
                  </a:lnTo>
                  <a:lnTo>
                    <a:pt x="378" y="290"/>
                  </a:lnTo>
                  <a:lnTo>
                    <a:pt x="373" y="278"/>
                  </a:lnTo>
                  <a:lnTo>
                    <a:pt x="359" y="268"/>
                  </a:lnTo>
                  <a:lnTo>
                    <a:pt x="350" y="267"/>
                  </a:lnTo>
                  <a:lnTo>
                    <a:pt x="350" y="270"/>
                  </a:lnTo>
                  <a:lnTo>
                    <a:pt x="353" y="277"/>
                  </a:lnTo>
                  <a:lnTo>
                    <a:pt x="352" y="281"/>
                  </a:lnTo>
                  <a:lnTo>
                    <a:pt x="307" y="262"/>
                  </a:lnTo>
                  <a:lnTo>
                    <a:pt x="290" y="258"/>
                  </a:lnTo>
                  <a:lnTo>
                    <a:pt x="288" y="256"/>
                  </a:lnTo>
                  <a:lnTo>
                    <a:pt x="285" y="250"/>
                  </a:lnTo>
                  <a:lnTo>
                    <a:pt x="288" y="235"/>
                  </a:lnTo>
                  <a:lnTo>
                    <a:pt x="296" y="233"/>
                  </a:lnTo>
                  <a:lnTo>
                    <a:pt x="298" y="232"/>
                  </a:lnTo>
                  <a:lnTo>
                    <a:pt x="299" y="217"/>
                  </a:lnTo>
                  <a:lnTo>
                    <a:pt x="290" y="210"/>
                  </a:lnTo>
                  <a:lnTo>
                    <a:pt x="288" y="204"/>
                  </a:lnTo>
                  <a:lnTo>
                    <a:pt x="286" y="201"/>
                  </a:lnTo>
                  <a:lnTo>
                    <a:pt x="278" y="203"/>
                  </a:lnTo>
                  <a:lnTo>
                    <a:pt x="275" y="202"/>
                  </a:lnTo>
                  <a:lnTo>
                    <a:pt x="273" y="198"/>
                  </a:lnTo>
                  <a:lnTo>
                    <a:pt x="273" y="193"/>
                  </a:lnTo>
                  <a:lnTo>
                    <a:pt x="273" y="191"/>
                  </a:lnTo>
                  <a:lnTo>
                    <a:pt x="251" y="190"/>
                  </a:lnTo>
                  <a:lnTo>
                    <a:pt x="250" y="198"/>
                  </a:lnTo>
                  <a:lnTo>
                    <a:pt x="228" y="197"/>
                  </a:lnTo>
                  <a:lnTo>
                    <a:pt x="225" y="188"/>
                  </a:lnTo>
                  <a:lnTo>
                    <a:pt x="227" y="164"/>
                  </a:lnTo>
                  <a:lnTo>
                    <a:pt x="226" y="120"/>
                  </a:lnTo>
                  <a:lnTo>
                    <a:pt x="224" y="111"/>
                  </a:lnTo>
                  <a:lnTo>
                    <a:pt x="218" y="98"/>
                  </a:lnTo>
                  <a:lnTo>
                    <a:pt x="211" y="88"/>
                  </a:lnTo>
                  <a:lnTo>
                    <a:pt x="207" y="81"/>
                  </a:lnTo>
                  <a:lnTo>
                    <a:pt x="209" y="62"/>
                  </a:lnTo>
                  <a:lnTo>
                    <a:pt x="210" y="53"/>
                  </a:lnTo>
                  <a:lnTo>
                    <a:pt x="209" y="40"/>
                  </a:lnTo>
                  <a:lnTo>
                    <a:pt x="206" y="35"/>
                  </a:lnTo>
                  <a:lnTo>
                    <a:pt x="193" y="15"/>
                  </a:lnTo>
                  <a:lnTo>
                    <a:pt x="187" y="6"/>
                  </a:lnTo>
                  <a:lnTo>
                    <a:pt x="186" y="5"/>
                  </a:lnTo>
                  <a:lnTo>
                    <a:pt x="185" y="2"/>
                  </a:lnTo>
                  <a:lnTo>
                    <a:pt x="181" y="0"/>
                  </a:lnTo>
                  <a:lnTo>
                    <a:pt x="181" y="2"/>
                  </a:lnTo>
                  <a:lnTo>
                    <a:pt x="181" y="7"/>
                  </a:lnTo>
                  <a:lnTo>
                    <a:pt x="183" y="9"/>
                  </a:lnTo>
                  <a:lnTo>
                    <a:pt x="186" y="12"/>
                  </a:lnTo>
                  <a:lnTo>
                    <a:pt x="183" y="15"/>
                  </a:lnTo>
                  <a:lnTo>
                    <a:pt x="178" y="17"/>
                  </a:lnTo>
                  <a:lnTo>
                    <a:pt x="167" y="24"/>
                  </a:lnTo>
                  <a:lnTo>
                    <a:pt x="164" y="28"/>
                  </a:lnTo>
                  <a:lnTo>
                    <a:pt x="160" y="40"/>
                  </a:lnTo>
                  <a:lnTo>
                    <a:pt x="160" y="47"/>
                  </a:lnTo>
                  <a:lnTo>
                    <a:pt x="155" y="54"/>
                  </a:lnTo>
                  <a:lnTo>
                    <a:pt x="140" y="52"/>
                  </a:lnTo>
                  <a:lnTo>
                    <a:pt x="137" y="54"/>
                  </a:lnTo>
                  <a:lnTo>
                    <a:pt x="136" y="59"/>
                  </a:lnTo>
                  <a:lnTo>
                    <a:pt x="137" y="65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17" y="111"/>
                  </a:lnTo>
                  <a:lnTo>
                    <a:pt x="110" y="121"/>
                  </a:lnTo>
                  <a:lnTo>
                    <a:pt x="79" y="156"/>
                  </a:lnTo>
                  <a:lnTo>
                    <a:pt x="75" y="159"/>
                  </a:lnTo>
                  <a:lnTo>
                    <a:pt x="59" y="164"/>
                  </a:lnTo>
                  <a:lnTo>
                    <a:pt x="46" y="167"/>
                  </a:lnTo>
                  <a:lnTo>
                    <a:pt x="33" y="168"/>
                  </a:lnTo>
                  <a:lnTo>
                    <a:pt x="23" y="173"/>
                  </a:lnTo>
                  <a:lnTo>
                    <a:pt x="15" y="177"/>
                  </a:lnTo>
                  <a:lnTo>
                    <a:pt x="14" y="180"/>
                  </a:lnTo>
                  <a:lnTo>
                    <a:pt x="7" y="182"/>
                  </a:lnTo>
                  <a:lnTo>
                    <a:pt x="0" y="189"/>
                  </a:lnTo>
                  <a:lnTo>
                    <a:pt x="0" y="191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18" name="Freeform 123">
              <a:extLst>
                <a:ext uri="{FF2B5EF4-FFF2-40B4-BE49-F238E27FC236}">
                  <a16:creationId xmlns:a16="http://schemas.microsoft.com/office/drawing/2014/main" id="{BCFDFB3E-BAC8-C272-3B45-4D9E6E91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08" y="3257128"/>
              <a:ext cx="895350" cy="1066800"/>
            </a:xfrm>
            <a:custGeom>
              <a:avLst/>
              <a:gdLst>
                <a:gd name="T0" fmla="*/ 2147483646 w 584"/>
                <a:gd name="T1" fmla="*/ 2147483646 h 643"/>
                <a:gd name="T2" fmla="*/ 2147483646 w 584"/>
                <a:gd name="T3" fmla="*/ 2147483646 h 643"/>
                <a:gd name="T4" fmla="*/ 2147483646 w 584"/>
                <a:gd name="T5" fmla="*/ 2147483646 h 643"/>
                <a:gd name="T6" fmla="*/ 2147483646 w 584"/>
                <a:gd name="T7" fmla="*/ 2147483646 h 643"/>
                <a:gd name="T8" fmla="*/ 2147483646 w 584"/>
                <a:gd name="T9" fmla="*/ 2147483646 h 643"/>
                <a:gd name="T10" fmla="*/ 2147483646 w 584"/>
                <a:gd name="T11" fmla="*/ 2147483646 h 643"/>
                <a:gd name="T12" fmla="*/ 2147483646 w 584"/>
                <a:gd name="T13" fmla="*/ 2147483646 h 643"/>
                <a:gd name="T14" fmla="*/ 2147483646 w 584"/>
                <a:gd name="T15" fmla="*/ 2147483646 h 643"/>
                <a:gd name="T16" fmla="*/ 2147483646 w 584"/>
                <a:gd name="T17" fmla="*/ 2147483646 h 643"/>
                <a:gd name="T18" fmla="*/ 2147483646 w 584"/>
                <a:gd name="T19" fmla="*/ 2147483646 h 643"/>
                <a:gd name="T20" fmla="*/ 2147483646 w 584"/>
                <a:gd name="T21" fmla="*/ 2147483646 h 643"/>
                <a:gd name="T22" fmla="*/ 2147483646 w 584"/>
                <a:gd name="T23" fmla="*/ 2147483646 h 643"/>
                <a:gd name="T24" fmla="*/ 2147483646 w 584"/>
                <a:gd name="T25" fmla="*/ 2147483646 h 643"/>
                <a:gd name="T26" fmla="*/ 2147483646 w 584"/>
                <a:gd name="T27" fmla="*/ 2147483646 h 643"/>
                <a:gd name="T28" fmla="*/ 2147483646 w 584"/>
                <a:gd name="T29" fmla="*/ 2147483646 h 643"/>
                <a:gd name="T30" fmla="*/ 2147483646 w 584"/>
                <a:gd name="T31" fmla="*/ 2147483646 h 643"/>
                <a:gd name="T32" fmla="*/ 2147483646 w 584"/>
                <a:gd name="T33" fmla="*/ 2147483646 h 643"/>
                <a:gd name="T34" fmla="*/ 2147483646 w 584"/>
                <a:gd name="T35" fmla="*/ 2147483646 h 643"/>
                <a:gd name="T36" fmla="*/ 2147483646 w 584"/>
                <a:gd name="T37" fmla="*/ 2147483646 h 643"/>
                <a:gd name="T38" fmla="*/ 2147483646 w 584"/>
                <a:gd name="T39" fmla="*/ 2147483646 h 643"/>
                <a:gd name="T40" fmla="*/ 2147483646 w 584"/>
                <a:gd name="T41" fmla="*/ 2147483646 h 643"/>
                <a:gd name="T42" fmla="*/ 2147483646 w 584"/>
                <a:gd name="T43" fmla="*/ 2147483646 h 643"/>
                <a:gd name="T44" fmla="*/ 2147483646 w 584"/>
                <a:gd name="T45" fmla="*/ 2147483646 h 643"/>
                <a:gd name="T46" fmla="*/ 2147483646 w 584"/>
                <a:gd name="T47" fmla="*/ 2147483646 h 643"/>
                <a:gd name="T48" fmla="*/ 2147483646 w 584"/>
                <a:gd name="T49" fmla="*/ 2147483646 h 643"/>
                <a:gd name="T50" fmla="*/ 2147483646 w 584"/>
                <a:gd name="T51" fmla="*/ 2147483646 h 643"/>
                <a:gd name="T52" fmla="*/ 2147483646 w 584"/>
                <a:gd name="T53" fmla="*/ 2147483646 h 643"/>
                <a:gd name="T54" fmla="*/ 2147483646 w 584"/>
                <a:gd name="T55" fmla="*/ 2147483646 h 643"/>
                <a:gd name="T56" fmla="*/ 2147483646 w 584"/>
                <a:gd name="T57" fmla="*/ 2147483646 h 643"/>
                <a:gd name="T58" fmla="*/ 2147483646 w 584"/>
                <a:gd name="T59" fmla="*/ 2147483646 h 643"/>
                <a:gd name="T60" fmla="*/ 2147483646 w 584"/>
                <a:gd name="T61" fmla="*/ 2147483646 h 643"/>
                <a:gd name="T62" fmla="*/ 2147483646 w 584"/>
                <a:gd name="T63" fmla="*/ 2147483646 h 643"/>
                <a:gd name="T64" fmla="*/ 2147483646 w 584"/>
                <a:gd name="T65" fmla="*/ 2147483646 h 643"/>
                <a:gd name="T66" fmla="*/ 2147483646 w 584"/>
                <a:gd name="T67" fmla="*/ 2147483646 h 643"/>
                <a:gd name="T68" fmla="*/ 2147483646 w 584"/>
                <a:gd name="T69" fmla="*/ 2147483646 h 643"/>
                <a:gd name="T70" fmla="*/ 2147483646 w 584"/>
                <a:gd name="T71" fmla="*/ 2147483646 h 643"/>
                <a:gd name="T72" fmla="*/ 2147483646 w 584"/>
                <a:gd name="T73" fmla="*/ 2147483646 h 643"/>
                <a:gd name="T74" fmla="*/ 2147483646 w 584"/>
                <a:gd name="T75" fmla="*/ 2147483646 h 643"/>
                <a:gd name="T76" fmla="*/ 2147483646 w 584"/>
                <a:gd name="T77" fmla="*/ 2147483646 h 643"/>
                <a:gd name="T78" fmla="*/ 2147483646 w 584"/>
                <a:gd name="T79" fmla="*/ 2147483646 h 643"/>
                <a:gd name="T80" fmla="*/ 2147483646 w 584"/>
                <a:gd name="T81" fmla="*/ 2147483646 h 643"/>
                <a:gd name="T82" fmla="*/ 2147483646 w 584"/>
                <a:gd name="T83" fmla="*/ 2147483646 h 643"/>
                <a:gd name="T84" fmla="*/ 2147483646 w 584"/>
                <a:gd name="T85" fmla="*/ 2147483646 h 643"/>
                <a:gd name="T86" fmla="*/ 2147483646 w 584"/>
                <a:gd name="T87" fmla="*/ 2147483646 h 643"/>
                <a:gd name="T88" fmla="*/ 2147483646 w 584"/>
                <a:gd name="T89" fmla="*/ 2147483646 h 643"/>
                <a:gd name="T90" fmla="*/ 2147483646 w 584"/>
                <a:gd name="T91" fmla="*/ 2147483646 h 643"/>
                <a:gd name="T92" fmla="*/ 2147483646 w 584"/>
                <a:gd name="T93" fmla="*/ 0 h 643"/>
                <a:gd name="T94" fmla="*/ 2147483646 w 584"/>
                <a:gd name="T95" fmla="*/ 2147483646 h 643"/>
                <a:gd name="T96" fmla="*/ 2147483646 w 584"/>
                <a:gd name="T97" fmla="*/ 2147483646 h 643"/>
                <a:gd name="T98" fmla="*/ 2147483646 w 584"/>
                <a:gd name="T99" fmla="*/ 2147483646 h 643"/>
                <a:gd name="T100" fmla="*/ 2147483646 w 584"/>
                <a:gd name="T101" fmla="*/ 2147483646 h 643"/>
                <a:gd name="T102" fmla="*/ 2147483646 w 584"/>
                <a:gd name="T103" fmla="*/ 2147483646 h 643"/>
                <a:gd name="T104" fmla="*/ 2147483646 w 584"/>
                <a:gd name="T105" fmla="*/ 2147483646 h 643"/>
                <a:gd name="T106" fmla="*/ 2147483646 w 584"/>
                <a:gd name="T107" fmla="*/ 2147483646 h 643"/>
                <a:gd name="T108" fmla="*/ 0 w 584"/>
                <a:gd name="T109" fmla="*/ 2147483646 h 6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4"/>
                <a:gd name="T166" fmla="*/ 0 h 643"/>
                <a:gd name="T167" fmla="*/ 584 w 584"/>
                <a:gd name="T168" fmla="*/ 643 h 6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4" h="643">
                  <a:moveTo>
                    <a:pt x="0" y="206"/>
                  </a:moveTo>
                  <a:lnTo>
                    <a:pt x="1" y="217"/>
                  </a:lnTo>
                  <a:lnTo>
                    <a:pt x="2" y="231"/>
                  </a:lnTo>
                  <a:lnTo>
                    <a:pt x="7" y="244"/>
                  </a:lnTo>
                  <a:lnTo>
                    <a:pt x="11" y="258"/>
                  </a:lnTo>
                  <a:lnTo>
                    <a:pt x="17" y="264"/>
                  </a:lnTo>
                  <a:lnTo>
                    <a:pt x="21" y="267"/>
                  </a:lnTo>
                  <a:lnTo>
                    <a:pt x="23" y="267"/>
                  </a:lnTo>
                  <a:lnTo>
                    <a:pt x="27" y="268"/>
                  </a:lnTo>
                  <a:lnTo>
                    <a:pt x="34" y="276"/>
                  </a:lnTo>
                  <a:lnTo>
                    <a:pt x="38" y="282"/>
                  </a:lnTo>
                  <a:lnTo>
                    <a:pt x="43" y="291"/>
                  </a:lnTo>
                  <a:lnTo>
                    <a:pt x="48" y="301"/>
                  </a:lnTo>
                  <a:lnTo>
                    <a:pt x="52" y="311"/>
                  </a:lnTo>
                  <a:lnTo>
                    <a:pt x="54" y="316"/>
                  </a:lnTo>
                  <a:lnTo>
                    <a:pt x="58" y="325"/>
                  </a:lnTo>
                  <a:lnTo>
                    <a:pt x="63" y="338"/>
                  </a:lnTo>
                  <a:lnTo>
                    <a:pt x="70" y="342"/>
                  </a:lnTo>
                  <a:lnTo>
                    <a:pt x="78" y="341"/>
                  </a:lnTo>
                  <a:lnTo>
                    <a:pt x="83" y="338"/>
                  </a:lnTo>
                  <a:lnTo>
                    <a:pt x="89" y="338"/>
                  </a:lnTo>
                  <a:lnTo>
                    <a:pt x="92" y="336"/>
                  </a:lnTo>
                  <a:lnTo>
                    <a:pt x="97" y="334"/>
                  </a:lnTo>
                  <a:lnTo>
                    <a:pt x="104" y="332"/>
                  </a:lnTo>
                  <a:lnTo>
                    <a:pt x="110" y="338"/>
                  </a:lnTo>
                  <a:lnTo>
                    <a:pt x="113" y="340"/>
                  </a:lnTo>
                  <a:lnTo>
                    <a:pt x="120" y="352"/>
                  </a:lnTo>
                  <a:lnTo>
                    <a:pt x="124" y="354"/>
                  </a:lnTo>
                  <a:lnTo>
                    <a:pt x="136" y="378"/>
                  </a:lnTo>
                  <a:lnTo>
                    <a:pt x="135" y="386"/>
                  </a:lnTo>
                  <a:lnTo>
                    <a:pt x="138" y="394"/>
                  </a:lnTo>
                  <a:lnTo>
                    <a:pt x="136" y="403"/>
                  </a:lnTo>
                  <a:lnTo>
                    <a:pt x="140" y="421"/>
                  </a:lnTo>
                  <a:lnTo>
                    <a:pt x="144" y="429"/>
                  </a:lnTo>
                  <a:lnTo>
                    <a:pt x="151" y="441"/>
                  </a:lnTo>
                  <a:lnTo>
                    <a:pt x="153" y="458"/>
                  </a:lnTo>
                  <a:lnTo>
                    <a:pt x="155" y="461"/>
                  </a:lnTo>
                  <a:lnTo>
                    <a:pt x="160" y="467"/>
                  </a:lnTo>
                  <a:lnTo>
                    <a:pt x="162" y="471"/>
                  </a:lnTo>
                  <a:lnTo>
                    <a:pt x="164" y="473"/>
                  </a:lnTo>
                  <a:lnTo>
                    <a:pt x="168" y="485"/>
                  </a:lnTo>
                  <a:lnTo>
                    <a:pt x="171" y="492"/>
                  </a:lnTo>
                  <a:lnTo>
                    <a:pt x="176" y="497"/>
                  </a:lnTo>
                  <a:lnTo>
                    <a:pt x="175" y="501"/>
                  </a:lnTo>
                  <a:lnTo>
                    <a:pt x="177" y="502"/>
                  </a:lnTo>
                  <a:lnTo>
                    <a:pt x="184" y="502"/>
                  </a:lnTo>
                  <a:lnTo>
                    <a:pt x="194" y="504"/>
                  </a:lnTo>
                  <a:lnTo>
                    <a:pt x="199" y="512"/>
                  </a:lnTo>
                  <a:lnTo>
                    <a:pt x="199" y="519"/>
                  </a:lnTo>
                  <a:lnTo>
                    <a:pt x="197" y="534"/>
                  </a:lnTo>
                  <a:lnTo>
                    <a:pt x="199" y="536"/>
                  </a:lnTo>
                  <a:lnTo>
                    <a:pt x="241" y="542"/>
                  </a:lnTo>
                  <a:lnTo>
                    <a:pt x="241" y="548"/>
                  </a:lnTo>
                  <a:lnTo>
                    <a:pt x="242" y="550"/>
                  </a:lnTo>
                  <a:lnTo>
                    <a:pt x="252" y="572"/>
                  </a:lnTo>
                  <a:lnTo>
                    <a:pt x="245" y="578"/>
                  </a:lnTo>
                  <a:lnTo>
                    <a:pt x="242" y="583"/>
                  </a:lnTo>
                  <a:lnTo>
                    <a:pt x="242" y="587"/>
                  </a:lnTo>
                  <a:lnTo>
                    <a:pt x="245" y="589"/>
                  </a:lnTo>
                  <a:lnTo>
                    <a:pt x="254" y="590"/>
                  </a:lnTo>
                  <a:lnTo>
                    <a:pt x="258" y="589"/>
                  </a:lnTo>
                  <a:lnTo>
                    <a:pt x="263" y="585"/>
                  </a:lnTo>
                  <a:lnTo>
                    <a:pt x="272" y="580"/>
                  </a:lnTo>
                  <a:lnTo>
                    <a:pt x="281" y="578"/>
                  </a:lnTo>
                  <a:lnTo>
                    <a:pt x="290" y="580"/>
                  </a:lnTo>
                  <a:lnTo>
                    <a:pt x="295" y="586"/>
                  </a:lnTo>
                  <a:lnTo>
                    <a:pt x="299" y="601"/>
                  </a:lnTo>
                  <a:lnTo>
                    <a:pt x="303" y="607"/>
                  </a:lnTo>
                  <a:lnTo>
                    <a:pt x="309" y="610"/>
                  </a:lnTo>
                  <a:lnTo>
                    <a:pt x="317" y="613"/>
                  </a:lnTo>
                  <a:lnTo>
                    <a:pt x="327" y="612"/>
                  </a:lnTo>
                  <a:lnTo>
                    <a:pt x="328" y="612"/>
                  </a:lnTo>
                  <a:lnTo>
                    <a:pt x="330" y="612"/>
                  </a:lnTo>
                  <a:lnTo>
                    <a:pt x="335" y="611"/>
                  </a:lnTo>
                  <a:lnTo>
                    <a:pt x="340" y="643"/>
                  </a:lnTo>
                  <a:lnTo>
                    <a:pt x="353" y="618"/>
                  </a:lnTo>
                  <a:lnTo>
                    <a:pt x="351" y="601"/>
                  </a:lnTo>
                  <a:lnTo>
                    <a:pt x="351" y="589"/>
                  </a:lnTo>
                  <a:lnTo>
                    <a:pt x="355" y="518"/>
                  </a:lnTo>
                  <a:lnTo>
                    <a:pt x="361" y="511"/>
                  </a:lnTo>
                  <a:lnTo>
                    <a:pt x="362" y="505"/>
                  </a:lnTo>
                  <a:lnTo>
                    <a:pt x="362" y="489"/>
                  </a:lnTo>
                  <a:lnTo>
                    <a:pt x="368" y="470"/>
                  </a:lnTo>
                  <a:lnTo>
                    <a:pt x="371" y="467"/>
                  </a:lnTo>
                  <a:lnTo>
                    <a:pt x="382" y="461"/>
                  </a:lnTo>
                  <a:lnTo>
                    <a:pt x="383" y="455"/>
                  </a:lnTo>
                  <a:lnTo>
                    <a:pt x="386" y="450"/>
                  </a:lnTo>
                  <a:lnTo>
                    <a:pt x="400" y="450"/>
                  </a:lnTo>
                  <a:lnTo>
                    <a:pt x="402" y="448"/>
                  </a:lnTo>
                  <a:lnTo>
                    <a:pt x="397" y="441"/>
                  </a:lnTo>
                  <a:lnTo>
                    <a:pt x="399" y="430"/>
                  </a:lnTo>
                  <a:lnTo>
                    <a:pt x="397" y="419"/>
                  </a:lnTo>
                  <a:lnTo>
                    <a:pt x="404" y="399"/>
                  </a:lnTo>
                  <a:lnTo>
                    <a:pt x="406" y="395"/>
                  </a:lnTo>
                  <a:lnTo>
                    <a:pt x="421" y="388"/>
                  </a:lnTo>
                  <a:lnTo>
                    <a:pt x="425" y="388"/>
                  </a:lnTo>
                  <a:lnTo>
                    <a:pt x="432" y="376"/>
                  </a:lnTo>
                  <a:lnTo>
                    <a:pt x="434" y="372"/>
                  </a:lnTo>
                  <a:lnTo>
                    <a:pt x="450" y="361"/>
                  </a:lnTo>
                  <a:lnTo>
                    <a:pt x="453" y="357"/>
                  </a:lnTo>
                  <a:lnTo>
                    <a:pt x="454" y="349"/>
                  </a:lnTo>
                  <a:lnTo>
                    <a:pt x="456" y="344"/>
                  </a:lnTo>
                  <a:lnTo>
                    <a:pt x="471" y="342"/>
                  </a:lnTo>
                  <a:lnTo>
                    <a:pt x="484" y="344"/>
                  </a:lnTo>
                  <a:lnTo>
                    <a:pt x="496" y="345"/>
                  </a:lnTo>
                  <a:lnTo>
                    <a:pt x="509" y="350"/>
                  </a:lnTo>
                  <a:lnTo>
                    <a:pt x="530" y="350"/>
                  </a:lnTo>
                  <a:lnTo>
                    <a:pt x="538" y="354"/>
                  </a:lnTo>
                  <a:lnTo>
                    <a:pt x="545" y="351"/>
                  </a:lnTo>
                  <a:lnTo>
                    <a:pt x="553" y="349"/>
                  </a:lnTo>
                  <a:lnTo>
                    <a:pt x="561" y="350"/>
                  </a:lnTo>
                  <a:lnTo>
                    <a:pt x="572" y="348"/>
                  </a:lnTo>
                  <a:lnTo>
                    <a:pt x="579" y="349"/>
                  </a:lnTo>
                  <a:lnTo>
                    <a:pt x="583" y="345"/>
                  </a:lnTo>
                  <a:lnTo>
                    <a:pt x="584" y="327"/>
                  </a:lnTo>
                  <a:lnTo>
                    <a:pt x="581" y="302"/>
                  </a:lnTo>
                  <a:lnTo>
                    <a:pt x="573" y="283"/>
                  </a:lnTo>
                  <a:lnTo>
                    <a:pt x="566" y="274"/>
                  </a:lnTo>
                  <a:lnTo>
                    <a:pt x="558" y="258"/>
                  </a:lnTo>
                  <a:lnTo>
                    <a:pt x="553" y="250"/>
                  </a:lnTo>
                  <a:lnTo>
                    <a:pt x="548" y="262"/>
                  </a:lnTo>
                  <a:lnTo>
                    <a:pt x="547" y="267"/>
                  </a:lnTo>
                  <a:lnTo>
                    <a:pt x="544" y="276"/>
                  </a:lnTo>
                  <a:lnTo>
                    <a:pt x="538" y="289"/>
                  </a:lnTo>
                  <a:lnTo>
                    <a:pt x="532" y="298"/>
                  </a:lnTo>
                  <a:lnTo>
                    <a:pt x="529" y="293"/>
                  </a:lnTo>
                  <a:lnTo>
                    <a:pt x="523" y="292"/>
                  </a:lnTo>
                  <a:lnTo>
                    <a:pt x="514" y="287"/>
                  </a:lnTo>
                  <a:lnTo>
                    <a:pt x="504" y="290"/>
                  </a:lnTo>
                  <a:lnTo>
                    <a:pt x="489" y="290"/>
                  </a:lnTo>
                  <a:lnTo>
                    <a:pt x="486" y="291"/>
                  </a:lnTo>
                  <a:lnTo>
                    <a:pt x="485" y="287"/>
                  </a:lnTo>
                  <a:lnTo>
                    <a:pt x="476" y="279"/>
                  </a:lnTo>
                  <a:lnTo>
                    <a:pt x="471" y="264"/>
                  </a:lnTo>
                  <a:lnTo>
                    <a:pt x="467" y="259"/>
                  </a:lnTo>
                  <a:lnTo>
                    <a:pt x="464" y="252"/>
                  </a:lnTo>
                  <a:lnTo>
                    <a:pt x="457" y="247"/>
                  </a:lnTo>
                  <a:lnTo>
                    <a:pt x="452" y="238"/>
                  </a:lnTo>
                  <a:lnTo>
                    <a:pt x="448" y="235"/>
                  </a:lnTo>
                  <a:lnTo>
                    <a:pt x="446" y="231"/>
                  </a:lnTo>
                  <a:lnTo>
                    <a:pt x="446" y="226"/>
                  </a:lnTo>
                  <a:lnTo>
                    <a:pt x="448" y="221"/>
                  </a:lnTo>
                  <a:lnTo>
                    <a:pt x="452" y="216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2" y="211"/>
                  </a:lnTo>
                  <a:lnTo>
                    <a:pt x="454" y="198"/>
                  </a:lnTo>
                  <a:lnTo>
                    <a:pt x="453" y="197"/>
                  </a:lnTo>
                  <a:lnTo>
                    <a:pt x="451" y="193"/>
                  </a:lnTo>
                  <a:lnTo>
                    <a:pt x="451" y="190"/>
                  </a:lnTo>
                  <a:lnTo>
                    <a:pt x="462" y="168"/>
                  </a:lnTo>
                  <a:lnTo>
                    <a:pt x="466" y="162"/>
                  </a:lnTo>
                  <a:lnTo>
                    <a:pt x="471" y="153"/>
                  </a:lnTo>
                  <a:lnTo>
                    <a:pt x="468" y="144"/>
                  </a:lnTo>
                  <a:lnTo>
                    <a:pt x="468" y="134"/>
                  </a:lnTo>
                  <a:lnTo>
                    <a:pt x="467" y="115"/>
                  </a:lnTo>
                  <a:lnTo>
                    <a:pt x="476" y="93"/>
                  </a:lnTo>
                  <a:lnTo>
                    <a:pt x="476" y="82"/>
                  </a:lnTo>
                  <a:lnTo>
                    <a:pt x="457" y="54"/>
                  </a:lnTo>
                  <a:lnTo>
                    <a:pt x="451" y="43"/>
                  </a:lnTo>
                  <a:lnTo>
                    <a:pt x="440" y="35"/>
                  </a:lnTo>
                  <a:lnTo>
                    <a:pt x="405" y="28"/>
                  </a:lnTo>
                  <a:lnTo>
                    <a:pt x="397" y="24"/>
                  </a:lnTo>
                  <a:lnTo>
                    <a:pt x="372" y="25"/>
                  </a:lnTo>
                  <a:lnTo>
                    <a:pt x="357" y="38"/>
                  </a:lnTo>
                  <a:lnTo>
                    <a:pt x="349" y="51"/>
                  </a:lnTo>
                  <a:lnTo>
                    <a:pt x="333" y="74"/>
                  </a:lnTo>
                  <a:lnTo>
                    <a:pt x="320" y="73"/>
                  </a:lnTo>
                  <a:lnTo>
                    <a:pt x="313" y="61"/>
                  </a:lnTo>
                  <a:lnTo>
                    <a:pt x="311" y="60"/>
                  </a:lnTo>
                  <a:lnTo>
                    <a:pt x="290" y="52"/>
                  </a:lnTo>
                  <a:lnTo>
                    <a:pt x="286" y="53"/>
                  </a:lnTo>
                  <a:lnTo>
                    <a:pt x="269" y="60"/>
                  </a:lnTo>
                  <a:lnTo>
                    <a:pt x="260" y="53"/>
                  </a:lnTo>
                  <a:lnTo>
                    <a:pt x="256" y="51"/>
                  </a:lnTo>
                  <a:lnTo>
                    <a:pt x="247" y="51"/>
                  </a:lnTo>
                  <a:lnTo>
                    <a:pt x="243" y="53"/>
                  </a:lnTo>
                  <a:lnTo>
                    <a:pt x="240" y="59"/>
                  </a:lnTo>
                  <a:lnTo>
                    <a:pt x="236" y="60"/>
                  </a:lnTo>
                  <a:lnTo>
                    <a:pt x="223" y="56"/>
                  </a:lnTo>
                  <a:lnTo>
                    <a:pt x="216" y="50"/>
                  </a:lnTo>
                  <a:lnTo>
                    <a:pt x="196" y="30"/>
                  </a:lnTo>
                  <a:lnTo>
                    <a:pt x="190" y="27"/>
                  </a:lnTo>
                  <a:lnTo>
                    <a:pt x="183" y="26"/>
                  </a:lnTo>
                  <a:lnTo>
                    <a:pt x="168" y="18"/>
                  </a:lnTo>
                  <a:lnTo>
                    <a:pt x="165" y="16"/>
                  </a:lnTo>
                  <a:lnTo>
                    <a:pt x="153" y="2"/>
                  </a:lnTo>
                  <a:lnTo>
                    <a:pt x="148" y="0"/>
                  </a:lnTo>
                  <a:lnTo>
                    <a:pt x="145" y="1"/>
                  </a:lnTo>
                  <a:lnTo>
                    <a:pt x="142" y="4"/>
                  </a:lnTo>
                  <a:lnTo>
                    <a:pt x="138" y="13"/>
                  </a:lnTo>
                  <a:lnTo>
                    <a:pt x="132" y="13"/>
                  </a:lnTo>
                  <a:lnTo>
                    <a:pt x="130" y="8"/>
                  </a:lnTo>
                  <a:lnTo>
                    <a:pt x="125" y="16"/>
                  </a:lnTo>
                  <a:lnTo>
                    <a:pt x="116" y="26"/>
                  </a:lnTo>
                  <a:lnTo>
                    <a:pt x="118" y="46"/>
                  </a:lnTo>
                  <a:lnTo>
                    <a:pt x="116" y="54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0" y="60"/>
                  </a:lnTo>
                  <a:lnTo>
                    <a:pt x="86" y="61"/>
                  </a:lnTo>
                  <a:lnTo>
                    <a:pt x="86" y="68"/>
                  </a:lnTo>
                  <a:lnTo>
                    <a:pt x="91" y="83"/>
                  </a:lnTo>
                  <a:lnTo>
                    <a:pt x="91" y="89"/>
                  </a:lnTo>
                  <a:lnTo>
                    <a:pt x="87" y="94"/>
                  </a:lnTo>
                  <a:lnTo>
                    <a:pt x="80" y="100"/>
                  </a:lnTo>
                  <a:lnTo>
                    <a:pt x="77" y="106"/>
                  </a:lnTo>
                  <a:lnTo>
                    <a:pt x="74" y="144"/>
                  </a:lnTo>
                  <a:lnTo>
                    <a:pt x="63" y="151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3"/>
                  </a:lnTo>
                  <a:lnTo>
                    <a:pt x="26" y="154"/>
                  </a:lnTo>
                  <a:lnTo>
                    <a:pt x="5" y="152"/>
                  </a:lnTo>
                  <a:lnTo>
                    <a:pt x="5" y="158"/>
                  </a:lnTo>
                  <a:lnTo>
                    <a:pt x="5" y="168"/>
                  </a:lnTo>
                  <a:lnTo>
                    <a:pt x="4" y="180"/>
                  </a:lnTo>
                  <a:lnTo>
                    <a:pt x="2" y="186"/>
                  </a:lnTo>
                  <a:lnTo>
                    <a:pt x="0" y="194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19" name="Freeform 102">
              <a:extLst>
                <a:ext uri="{FF2B5EF4-FFF2-40B4-BE49-F238E27FC236}">
                  <a16:creationId xmlns:a16="http://schemas.microsoft.com/office/drawing/2014/main" id="{296127B9-9BBE-9E22-7B7A-47C86836C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46" y="4665241"/>
              <a:ext cx="447675" cy="665162"/>
            </a:xfrm>
            <a:custGeom>
              <a:avLst/>
              <a:gdLst>
                <a:gd name="T0" fmla="*/ 2147483646 w 292"/>
                <a:gd name="T1" fmla="*/ 2147483646 h 401"/>
                <a:gd name="T2" fmla="*/ 2147483646 w 292"/>
                <a:gd name="T3" fmla="*/ 2147483646 h 401"/>
                <a:gd name="T4" fmla="*/ 2147483646 w 292"/>
                <a:gd name="T5" fmla="*/ 2147483646 h 401"/>
                <a:gd name="T6" fmla="*/ 2147483646 w 292"/>
                <a:gd name="T7" fmla="*/ 2147483646 h 401"/>
                <a:gd name="T8" fmla="*/ 2147483646 w 292"/>
                <a:gd name="T9" fmla="*/ 2147483646 h 401"/>
                <a:gd name="T10" fmla="*/ 2147483646 w 292"/>
                <a:gd name="T11" fmla="*/ 2147483646 h 401"/>
                <a:gd name="T12" fmla="*/ 2147483646 w 292"/>
                <a:gd name="T13" fmla="*/ 2147483646 h 401"/>
                <a:gd name="T14" fmla="*/ 2147483646 w 292"/>
                <a:gd name="T15" fmla="*/ 2147483646 h 401"/>
                <a:gd name="T16" fmla="*/ 2147483646 w 292"/>
                <a:gd name="T17" fmla="*/ 2147483646 h 401"/>
                <a:gd name="T18" fmla="*/ 2147483646 w 292"/>
                <a:gd name="T19" fmla="*/ 2147483646 h 401"/>
                <a:gd name="T20" fmla="*/ 2147483646 w 292"/>
                <a:gd name="T21" fmla="*/ 2147483646 h 401"/>
                <a:gd name="T22" fmla="*/ 2147483646 w 292"/>
                <a:gd name="T23" fmla="*/ 2147483646 h 401"/>
                <a:gd name="T24" fmla="*/ 2147483646 w 292"/>
                <a:gd name="T25" fmla="*/ 2147483646 h 401"/>
                <a:gd name="T26" fmla="*/ 2147483646 w 292"/>
                <a:gd name="T27" fmla="*/ 2147483646 h 401"/>
                <a:gd name="T28" fmla="*/ 2147483646 w 292"/>
                <a:gd name="T29" fmla="*/ 2147483646 h 401"/>
                <a:gd name="T30" fmla="*/ 2147483646 w 292"/>
                <a:gd name="T31" fmla="*/ 2147483646 h 401"/>
                <a:gd name="T32" fmla="*/ 2147483646 w 292"/>
                <a:gd name="T33" fmla="*/ 2147483646 h 401"/>
                <a:gd name="T34" fmla="*/ 2147483646 w 292"/>
                <a:gd name="T35" fmla="*/ 2147483646 h 401"/>
                <a:gd name="T36" fmla="*/ 2147483646 w 292"/>
                <a:gd name="T37" fmla="*/ 2147483646 h 401"/>
                <a:gd name="T38" fmla="*/ 2147483646 w 292"/>
                <a:gd name="T39" fmla="*/ 2147483646 h 401"/>
                <a:gd name="T40" fmla="*/ 2147483646 w 292"/>
                <a:gd name="T41" fmla="*/ 2147483646 h 401"/>
                <a:gd name="T42" fmla="*/ 2147483646 w 292"/>
                <a:gd name="T43" fmla="*/ 2147483646 h 401"/>
                <a:gd name="T44" fmla="*/ 2147483646 w 292"/>
                <a:gd name="T45" fmla="*/ 2147483646 h 401"/>
                <a:gd name="T46" fmla="*/ 2147483646 w 292"/>
                <a:gd name="T47" fmla="*/ 2147483646 h 401"/>
                <a:gd name="T48" fmla="*/ 2147483646 w 292"/>
                <a:gd name="T49" fmla="*/ 2147483646 h 401"/>
                <a:gd name="T50" fmla="*/ 2147483646 w 292"/>
                <a:gd name="T51" fmla="*/ 2147483646 h 401"/>
                <a:gd name="T52" fmla="*/ 2147483646 w 292"/>
                <a:gd name="T53" fmla="*/ 2147483646 h 401"/>
                <a:gd name="T54" fmla="*/ 2147483646 w 292"/>
                <a:gd name="T55" fmla="*/ 2147483646 h 401"/>
                <a:gd name="T56" fmla="*/ 2147483646 w 292"/>
                <a:gd name="T57" fmla="*/ 2147483646 h 401"/>
                <a:gd name="T58" fmla="*/ 2147483646 w 292"/>
                <a:gd name="T59" fmla="*/ 2147483646 h 401"/>
                <a:gd name="T60" fmla="*/ 2147483646 w 292"/>
                <a:gd name="T61" fmla="*/ 2147483646 h 401"/>
                <a:gd name="T62" fmla="*/ 2147483646 w 292"/>
                <a:gd name="T63" fmla="*/ 2147483646 h 401"/>
                <a:gd name="T64" fmla="*/ 2147483646 w 292"/>
                <a:gd name="T65" fmla="*/ 2147483646 h 401"/>
                <a:gd name="T66" fmla="*/ 2147483646 w 292"/>
                <a:gd name="T67" fmla="*/ 2147483646 h 401"/>
                <a:gd name="T68" fmla="*/ 2147483646 w 292"/>
                <a:gd name="T69" fmla="*/ 2147483646 h 401"/>
                <a:gd name="T70" fmla="*/ 2147483646 w 292"/>
                <a:gd name="T71" fmla="*/ 2147483646 h 401"/>
                <a:gd name="T72" fmla="*/ 2147483646 w 292"/>
                <a:gd name="T73" fmla="*/ 2147483646 h 401"/>
                <a:gd name="T74" fmla="*/ 2147483646 w 292"/>
                <a:gd name="T75" fmla="*/ 2147483646 h 401"/>
                <a:gd name="T76" fmla="*/ 2147483646 w 292"/>
                <a:gd name="T77" fmla="*/ 2147483646 h 401"/>
                <a:gd name="T78" fmla="*/ 2147483646 w 292"/>
                <a:gd name="T79" fmla="*/ 2147483646 h 401"/>
                <a:gd name="T80" fmla="*/ 2147483646 w 292"/>
                <a:gd name="T81" fmla="*/ 2147483646 h 401"/>
                <a:gd name="T82" fmla="*/ 2147483646 w 292"/>
                <a:gd name="T83" fmla="*/ 2147483646 h 401"/>
                <a:gd name="T84" fmla="*/ 2147483646 w 292"/>
                <a:gd name="T85" fmla="*/ 2147483646 h 401"/>
                <a:gd name="T86" fmla="*/ 2147483646 w 292"/>
                <a:gd name="T87" fmla="*/ 2147483646 h 401"/>
                <a:gd name="T88" fmla="*/ 2147483646 w 292"/>
                <a:gd name="T89" fmla="*/ 2147483646 h 401"/>
                <a:gd name="T90" fmla="*/ 2147483646 w 292"/>
                <a:gd name="T91" fmla="*/ 2147483646 h 401"/>
                <a:gd name="T92" fmla="*/ 2147483646 w 292"/>
                <a:gd name="T93" fmla="*/ 2147483646 h 401"/>
                <a:gd name="T94" fmla="*/ 2147483646 w 292"/>
                <a:gd name="T95" fmla="*/ 2147483646 h 401"/>
                <a:gd name="T96" fmla="*/ 2147483646 w 292"/>
                <a:gd name="T97" fmla="*/ 2147483646 h 401"/>
                <a:gd name="T98" fmla="*/ 2147483646 w 292"/>
                <a:gd name="T99" fmla="*/ 2147483646 h 401"/>
                <a:gd name="T100" fmla="*/ 2147483646 w 292"/>
                <a:gd name="T101" fmla="*/ 2147483646 h 401"/>
                <a:gd name="T102" fmla="*/ 2147483646 w 292"/>
                <a:gd name="T103" fmla="*/ 2147483646 h 401"/>
                <a:gd name="T104" fmla="*/ 2147483646 w 292"/>
                <a:gd name="T105" fmla="*/ 2147483646 h 401"/>
                <a:gd name="T106" fmla="*/ 2147483646 w 292"/>
                <a:gd name="T107" fmla="*/ 2147483646 h 401"/>
                <a:gd name="T108" fmla="*/ 2147483646 w 292"/>
                <a:gd name="T109" fmla="*/ 2147483646 h 401"/>
                <a:gd name="T110" fmla="*/ 2147483646 w 292"/>
                <a:gd name="T111" fmla="*/ 2147483646 h 401"/>
                <a:gd name="T112" fmla="*/ 2147483646 w 292"/>
                <a:gd name="T113" fmla="*/ 2147483646 h 401"/>
                <a:gd name="T114" fmla="*/ 2147483646 w 292"/>
                <a:gd name="T115" fmla="*/ 2147483646 h 401"/>
                <a:gd name="T116" fmla="*/ 2147483646 w 292"/>
                <a:gd name="T117" fmla="*/ 2147483646 h 401"/>
                <a:gd name="T118" fmla="*/ 2147483646 w 292"/>
                <a:gd name="T119" fmla="*/ 2147483646 h 401"/>
                <a:gd name="T120" fmla="*/ 2147483646 w 292"/>
                <a:gd name="T121" fmla="*/ 2147483646 h 401"/>
                <a:gd name="T122" fmla="*/ 2147483646 w 292"/>
                <a:gd name="T123" fmla="*/ 2147483646 h 4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2"/>
                <a:gd name="T187" fmla="*/ 0 h 401"/>
                <a:gd name="T188" fmla="*/ 292 w 292"/>
                <a:gd name="T189" fmla="*/ 401 h 4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2" h="401">
                  <a:moveTo>
                    <a:pt x="0" y="338"/>
                  </a:moveTo>
                  <a:lnTo>
                    <a:pt x="3" y="336"/>
                  </a:lnTo>
                  <a:lnTo>
                    <a:pt x="3" y="335"/>
                  </a:lnTo>
                  <a:lnTo>
                    <a:pt x="10" y="332"/>
                  </a:lnTo>
                  <a:lnTo>
                    <a:pt x="13" y="332"/>
                  </a:lnTo>
                  <a:lnTo>
                    <a:pt x="15" y="331"/>
                  </a:lnTo>
                  <a:lnTo>
                    <a:pt x="16" y="330"/>
                  </a:lnTo>
                  <a:lnTo>
                    <a:pt x="17" y="324"/>
                  </a:lnTo>
                  <a:lnTo>
                    <a:pt x="25" y="323"/>
                  </a:lnTo>
                  <a:lnTo>
                    <a:pt x="29" y="320"/>
                  </a:lnTo>
                  <a:lnTo>
                    <a:pt x="32" y="316"/>
                  </a:lnTo>
                  <a:lnTo>
                    <a:pt x="34" y="317"/>
                  </a:lnTo>
                  <a:lnTo>
                    <a:pt x="36" y="319"/>
                  </a:lnTo>
                  <a:lnTo>
                    <a:pt x="39" y="320"/>
                  </a:lnTo>
                  <a:lnTo>
                    <a:pt x="43" y="324"/>
                  </a:lnTo>
                  <a:lnTo>
                    <a:pt x="45" y="326"/>
                  </a:lnTo>
                  <a:lnTo>
                    <a:pt x="49" y="323"/>
                  </a:lnTo>
                  <a:lnTo>
                    <a:pt x="49" y="313"/>
                  </a:lnTo>
                  <a:lnTo>
                    <a:pt x="49" y="310"/>
                  </a:lnTo>
                  <a:lnTo>
                    <a:pt x="49" y="307"/>
                  </a:lnTo>
                  <a:lnTo>
                    <a:pt x="50" y="302"/>
                  </a:lnTo>
                  <a:lnTo>
                    <a:pt x="50" y="300"/>
                  </a:lnTo>
                  <a:lnTo>
                    <a:pt x="50" y="298"/>
                  </a:lnTo>
                  <a:lnTo>
                    <a:pt x="52" y="299"/>
                  </a:lnTo>
                  <a:lnTo>
                    <a:pt x="55" y="299"/>
                  </a:lnTo>
                  <a:lnTo>
                    <a:pt x="58" y="299"/>
                  </a:lnTo>
                  <a:lnTo>
                    <a:pt x="58" y="296"/>
                  </a:lnTo>
                  <a:lnTo>
                    <a:pt x="58" y="295"/>
                  </a:lnTo>
                  <a:lnTo>
                    <a:pt x="56" y="293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1" y="287"/>
                  </a:lnTo>
                  <a:lnTo>
                    <a:pt x="49" y="286"/>
                  </a:lnTo>
                  <a:lnTo>
                    <a:pt x="50" y="279"/>
                  </a:lnTo>
                  <a:lnTo>
                    <a:pt x="57" y="274"/>
                  </a:lnTo>
                  <a:lnTo>
                    <a:pt x="56" y="272"/>
                  </a:lnTo>
                  <a:lnTo>
                    <a:pt x="55" y="271"/>
                  </a:lnTo>
                  <a:lnTo>
                    <a:pt x="59" y="268"/>
                  </a:lnTo>
                  <a:lnTo>
                    <a:pt x="59" y="266"/>
                  </a:lnTo>
                  <a:lnTo>
                    <a:pt x="59" y="265"/>
                  </a:lnTo>
                  <a:lnTo>
                    <a:pt x="59" y="261"/>
                  </a:lnTo>
                  <a:lnTo>
                    <a:pt x="59" y="253"/>
                  </a:lnTo>
                  <a:lnTo>
                    <a:pt x="59" y="249"/>
                  </a:lnTo>
                  <a:lnTo>
                    <a:pt x="61" y="240"/>
                  </a:lnTo>
                  <a:lnTo>
                    <a:pt x="59" y="229"/>
                  </a:lnTo>
                  <a:lnTo>
                    <a:pt x="60" y="224"/>
                  </a:lnTo>
                  <a:lnTo>
                    <a:pt x="62" y="223"/>
                  </a:lnTo>
                  <a:lnTo>
                    <a:pt x="63" y="215"/>
                  </a:lnTo>
                  <a:lnTo>
                    <a:pt x="61" y="209"/>
                  </a:lnTo>
                  <a:lnTo>
                    <a:pt x="62" y="202"/>
                  </a:lnTo>
                  <a:lnTo>
                    <a:pt x="61" y="195"/>
                  </a:lnTo>
                  <a:lnTo>
                    <a:pt x="61" y="185"/>
                  </a:lnTo>
                  <a:lnTo>
                    <a:pt x="70" y="188"/>
                  </a:lnTo>
                  <a:lnTo>
                    <a:pt x="79" y="183"/>
                  </a:lnTo>
                  <a:lnTo>
                    <a:pt x="80" y="184"/>
                  </a:lnTo>
                  <a:lnTo>
                    <a:pt x="81" y="186"/>
                  </a:lnTo>
                  <a:lnTo>
                    <a:pt x="83" y="190"/>
                  </a:lnTo>
                  <a:lnTo>
                    <a:pt x="85" y="191"/>
                  </a:lnTo>
                  <a:lnTo>
                    <a:pt x="88" y="200"/>
                  </a:lnTo>
                  <a:lnTo>
                    <a:pt x="91" y="203"/>
                  </a:lnTo>
                  <a:lnTo>
                    <a:pt x="94" y="205"/>
                  </a:lnTo>
                  <a:lnTo>
                    <a:pt x="95" y="206"/>
                  </a:lnTo>
                  <a:lnTo>
                    <a:pt x="96" y="212"/>
                  </a:lnTo>
                  <a:lnTo>
                    <a:pt x="103" y="218"/>
                  </a:lnTo>
                  <a:lnTo>
                    <a:pt x="104" y="220"/>
                  </a:lnTo>
                  <a:lnTo>
                    <a:pt x="111" y="225"/>
                  </a:lnTo>
                  <a:lnTo>
                    <a:pt x="116" y="226"/>
                  </a:lnTo>
                  <a:lnTo>
                    <a:pt x="117" y="227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3" y="225"/>
                  </a:lnTo>
                  <a:lnTo>
                    <a:pt x="134" y="221"/>
                  </a:lnTo>
                  <a:lnTo>
                    <a:pt x="136" y="219"/>
                  </a:lnTo>
                  <a:lnTo>
                    <a:pt x="142" y="216"/>
                  </a:lnTo>
                  <a:lnTo>
                    <a:pt x="144" y="217"/>
                  </a:lnTo>
                  <a:lnTo>
                    <a:pt x="145" y="220"/>
                  </a:lnTo>
                  <a:lnTo>
                    <a:pt x="150" y="223"/>
                  </a:lnTo>
                  <a:lnTo>
                    <a:pt x="151" y="225"/>
                  </a:lnTo>
                  <a:lnTo>
                    <a:pt x="154" y="224"/>
                  </a:lnTo>
                  <a:lnTo>
                    <a:pt x="155" y="224"/>
                  </a:lnTo>
                  <a:lnTo>
                    <a:pt x="159" y="218"/>
                  </a:lnTo>
                  <a:lnTo>
                    <a:pt x="162" y="217"/>
                  </a:lnTo>
                  <a:lnTo>
                    <a:pt x="161" y="215"/>
                  </a:lnTo>
                  <a:lnTo>
                    <a:pt x="162" y="212"/>
                  </a:lnTo>
                  <a:lnTo>
                    <a:pt x="165" y="209"/>
                  </a:lnTo>
                  <a:lnTo>
                    <a:pt x="169" y="208"/>
                  </a:lnTo>
                  <a:lnTo>
                    <a:pt x="174" y="210"/>
                  </a:lnTo>
                  <a:lnTo>
                    <a:pt x="177" y="210"/>
                  </a:lnTo>
                  <a:lnTo>
                    <a:pt x="182" y="212"/>
                  </a:lnTo>
                  <a:lnTo>
                    <a:pt x="184" y="209"/>
                  </a:lnTo>
                  <a:lnTo>
                    <a:pt x="188" y="204"/>
                  </a:lnTo>
                  <a:lnTo>
                    <a:pt x="187" y="201"/>
                  </a:lnTo>
                  <a:lnTo>
                    <a:pt x="186" y="198"/>
                  </a:lnTo>
                  <a:lnTo>
                    <a:pt x="183" y="197"/>
                  </a:lnTo>
                  <a:lnTo>
                    <a:pt x="180" y="200"/>
                  </a:lnTo>
                  <a:lnTo>
                    <a:pt x="177" y="197"/>
                  </a:lnTo>
                  <a:lnTo>
                    <a:pt x="177" y="192"/>
                  </a:lnTo>
                  <a:lnTo>
                    <a:pt x="175" y="188"/>
                  </a:lnTo>
                  <a:lnTo>
                    <a:pt x="172" y="186"/>
                  </a:lnTo>
                  <a:lnTo>
                    <a:pt x="168" y="186"/>
                  </a:lnTo>
                  <a:lnTo>
                    <a:pt x="164" y="188"/>
                  </a:lnTo>
                  <a:lnTo>
                    <a:pt x="160" y="188"/>
                  </a:lnTo>
                  <a:lnTo>
                    <a:pt x="157" y="186"/>
                  </a:lnTo>
                  <a:lnTo>
                    <a:pt x="159" y="183"/>
                  </a:lnTo>
                  <a:lnTo>
                    <a:pt x="156" y="180"/>
                  </a:lnTo>
                  <a:lnTo>
                    <a:pt x="159" y="174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50" y="170"/>
                  </a:lnTo>
                  <a:lnTo>
                    <a:pt x="146" y="167"/>
                  </a:lnTo>
                  <a:lnTo>
                    <a:pt x="143" y="167"/>
                  </a:lnTo>
                  <a:lnTo>
                    <a:pt x="142" y="165"/>
                  </a:lnTo>
                  <a:lnTo>
                    <a:pt x="138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0" y="160"/>
                  </a:lnTo>
                  <a:lnTo>
                    <a:pt x="127" y="159"/>
                  </a:lnTo>
                  <a:lnTo>
                    <a:pt x="122" y="159"/>
                  </a:lnTo>
                  <a:lnTo>
                    <a:pt x="119" y="157"/>
                  </a:lnTo>
                  <a:lnTo>
                    <a:pt x="122" y="150"/>
                  </a:lnTo>
                  <a:lnTo>
                    <a:pt x="120" y="144"/>
                  </a:lnTo>
                  <a:lnTo>
                    <a:pt x="119" y="137"/>
                  </a:lnTo>
                  <a:lnTo>
                    <a:pt x="121" y="127"/>
                  </a:lnTo>
                  <a:lnTo>
                    <a:pt x="129" y="119"/>
                  </a:lnTo>
                  <a:lnTo>
                    <a:pt x="132" y="113"/>
                  </a:lnTo>
                  <a:lnTo>
                    <a:pt x="131" y="107"/>
                  </a:lnTo>
                  <a:lnTo>
                    <a:pt x="132" y="103"/>
                  </a:lnTo>
                  <a:lnTo>
                    <a:pt x="134" y="102"/>
                  </a:lnTo>
                  <a:lnTo>
                    <a:pt x="137" y="98"/>
                  </a:lnTo>
                  <a:lnTo>
                    <a:pt x="134" y="88"/>
                  </a:lnTo>
                  <a:lnTo>
                    <a:pt x="126" y="82"/>
                  </a:lnTo>
                  <a:lnTo>
                    <a:pt x="125" y="80"/>
                  </a:lnTo>
                  <a:lnTo>
                    <a:pt x="118" y="75"/>
                  </a:lnTo>
                  <a:lnTo>
                    <a:pt x="118" y="73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8" y="72"/>
                  </a:lnTo>
                  <a:lnTo>
                    <a:pt x="132" y="73"/>
                  </a:lnTo>
                  <a:lnTo>
                    <a:pt x="136" y="72"/>
                  </a:lnTo>
                  <a:lnTo>
                    <a:pt x="137" y="70"/>
                  </a:lnTo>
                  <a:lnTo>
                    <a:pt x="141" y="61"/>
                  </a:lnTo>
                  <a:lnTo>
                    <a:pt x="145" y="56"/>
                  </a:lnTo>
                  <a:lnTo>
                    <a:pt x="156" y="49"/>
                  </a:lnTo>
                  <a:lnTo>
                    <a:pt x="162" y="43"/>
                  </a:lnTo>
                  <a:lnTo>
                    <a:pt x="161" y="34"/>
                  </a:lnTo>
                  <a:lnTo>
                    <a:pt x="163" y="31"/>
                  </a:lnTo>
                  <a:lnTo>
                    <a:pt x="167" y="22"/>
                  </a:lnTo>
                  <a:lnTo>
                    <a:pt x="163" y="18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73" y="11"/>
                  </a:lnTo>
                  <a:lnTo>
                    <a:pt x="175" y="9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9" y="2"/>
                  </a:lnTo>
                  <a:lnTo>
                    <a:pt x="186" y="3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5" y="9"/>
                  </a:lnTo>
                  <a:lnTo>
                    <a:pt x="191" y="21"/>
                  </a:lnTo>
                  <a:lnTo>
                    <a:pt x="194" y="25"/>
                  </a:lnTo>
                  <a:lnTo>
                    <a:pt x="197" y="27"/>
                  </a:lnTo>
                  <a:lnTo>
                    <a:pt x="199" y="32"/>
                  </a:lnTo>
                  <a:lnTo>
                    <a:pt x="202" y="33"/>
                  </a:lnTo>
                  <a:lnTo>
                    <a:pt x="206" y="32"/>
                  </a:lnTo>
                  <a:lnTo>
                    <a:pt x="209" y="35"/>
                  </a:lnTo>
                  <a:lnTo>
                    <a:pt x="215" y="40"/>
                  </a:lnTo>
                  <a:lnTo>
                    <a:pt x="215" y="47"/>
                  </a:lnTo>
                  <a:lnTo>
                    <a:pt x="212" y="50"/>
                  </a:lnTo>
                  <a:lnTo>
                    <a:pt x="207" y="53"/>
                  </a:lnTo>
                  <a:lnTo>
                    <a:pt x="201" y="57"/>
                  </a:lnTo>
                  <a:lnTo>
                    <a:pt x="199" y="56"/>
                  </a:lnTo>
                  <a:lnTo>
                    <a:pt x="199" y="53"/>
                  </a:lnTo>
                  <a:lnTo>
                    <a:pt x="197" y="53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6" y="92"/>
                  </a:lnTo>
                  <a:lnTo>
                    <a:pt x="192" y="96"/>
                  </a:lnTo>
                  <a:lnTo>
                    <a:pt x="195" y="99"/>
                  </a:lnTo>
                  <a:lnTo>
                    <a:pt x="197" y="100"/>
                  </a:lnTo>
                  <a:lnTo>
                    <a:pt x="202" y="100"/>
                  </a:lnTo>
                  <a:lnTo>
                    <a:pt x="202" y="103"/>
                  </a:lnTo>
                  <a:lnTo>
                    <a:pt x="206" y="109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12" y="107"/>
                  </a:lnTo>
                  <a:lnTo>
                    <a:pt x="215" y="103"/>
                  </a:lnTo>
                  <a:lnTo>
                    <a:pt x="220" y="100"/>
                  </a:lnTo>
                  <a:lnTo>
                    <a:pt x="222" y="97"/>
                  </a:lnTo>
                  <a:lnTo>
                    <a:pt x="223" y="91"/>
                  </a:lnTo>
                  <a:lnTo>
                    <a:pt x="227" y="89"/>
                  </a:lnTo>
                  <a:lnTo>
                    <a:pt x="229" y="91"/>
                  </a:lnTo>
                  <a:lnTo>
                    <a:pt x="230" y="91"/>
                  </a:lnTo>
                  <a:lnTo>
                    <a:pt x="232" y="90"/>
                  </a:lnTo>
                  <a:lnTo>
                    <a:pt x="234" y="90"/>
                  </a:lnTo>
                  <a:lnTo>
                    <a:pt x="236" y="91"/>
                  </a:lnTo>
                  <a:lnTo>
                    <a:pt x="238" y="96"/>
                  </a:lnTo>
                  <a:lnTo>
                    <a:pt x="241" y="97"/>
                  </a:lnTo>
                  <a:lnTo>
                    <a:pt x="259" y="105"/>
                  </a:lnTo>
                  <a:lnTo>
                    <a:pt x="262" y="107"/>
                  </a:lnTo>
                  <a:lnTo>
                    <a:pt x="265" y="105"/>
                  </a:lnTo>
                  <a:lnTo>
                    <a:pt x="264" y="112"/>
                  </a:lnTo>
                  <a:lnTo>
                    <a:pt x="261" y="112"/>
                  </a:lnTo>
                  <a:lnTo>
                    <a:pt x="260" y="113"/>
                  </a:lnTo>
                  <a:lnTo>
                    <a:pt x="257" y="117"/>
                  </a:lnTo>
                  <a:lnTo>
                    <a:pt x="255" y="119"/>
                  </a:lnTo>
                  <a:lnTo>
                    <a:pt x="252" y="123"/>
                  </a:lnTo>
                  <a:lnTo>
                    <a:pt x="249" y="126"/>
                  </a:lnTo>
                  <a:lnTo>
                    <a:pt x="247" y="127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0" y="143"/>
                  </a:lnTo>
                  <a:lnTo>
                    <a:pt x="237" y="154"/>
                  </a:lnTo>
                  <a:lnTo>
                    <a:pt x="235" y="159"/>
                  </a:lnTo>
                  <a:lnTo>
                    <a:pt x="230" y="169"/>
                  </a:lnTo>
                  <a:lnTo>
                    <a:pt x="230" y="172"/>
                  </a:lnTo>
                  <a:lnTo>
                    <a:pt x="229" y="174"/>
                  </a:lnTo>
                  <a:lnTo>
                    <a:pt x="226" y="175"/>
                  </a:lnTo>
                  <a:lnTo>
                    <a:pt x="223" y="180"/>
                  </a:lnTo>
                  <a:lnTo>
                    <a:pt x="222" y="183"/>
                  </a:lnTo>
                  <a:lnTo>
                    <a:pt x="223" y="184"/>
                  </a:lnTo>
                  <a:lnTo>
                    <a:pt x="225" y="186"/>
                  </a:lnTo>
                  <a:lnTo>
                    <a:pt x="229" y="191"/>
                  </a:lnTo>
                  <a:lnTo>
                    <a:pt x="229" y="193"/>
                  </a:lnTo>
                  <a:lnTo>
                    <a:pt x="225" y="197"/>
                  </a:lnTo>
                  <a:lnTo>
                    <a:pt x="225" y="200"/>
                  </a:lnTo>
                  <a:lnTo>
                    <a:pt x="225" y="202"/>
                  </a:lnTo>
                  <a:lnTo>
                    <a:pt x="227" y="203"/>
                  </a:lnTo>
                  <a:lnTo>
                    <a:pt x="234" y="206"/>
                  </a:lnTo>
                  <a:lnTo>
                    <a:pt x="236" y="206"/>
                  </a:lnTo>
                  <a:lnTo>
                    <a:pt x="237" y="207"/>
                  </a:lnTo>
                  <a:lnTo>
                    <a:pt x="241" y="210"/>
                  </a:lnTo>
                  <a:lnTo>
                    <a:pt x="246" y="212"/>
                  </a:lnTo>
                  <a:lnTo>
                    <a:pt x="248" y="210"/>
                  </a:lnTo>
                  <a:lnTo>
                    <a:pt x="254" y="215"/>
                  </a:lnTo>
                  <a:lnTo>
                    <a:pt x="259" y="215"/>
                  </a:lnTo>
                  <a:lnTo>
                    <a:pt x="266" y="216"/>
                  </a:lnTo>
                  <a:lnTo>
                    <a:pt x="270" y="217"/>
                  </a:lnTo>
                  <a:lnTo>
                    <a:pt x="271" y="219"/>
                  </a:lnTo>
                  <a:lnTo>
                    <a:pt x="273" y="219"/>
                  </a:lnTo>
                  <a:lnTo>
                    <a:pt x="271" y="225"/>
                  </a:lnTo>
                  <a:lnTo>
                    <a:pt x="268" y="229"/>
                  </a:lnTo>
                  <a:lnTo>
                    <a:pt x="262" y="232"/>
                  </a:lnTo>
                  <a:lnTo>
                    <a:pt x="252" y="233"/>
                  </a:lnTo>
                  <a:lnTo>
                    <a:pt x="248" y="233"/>
                  </a:lnTo>
                  <a:lnTo>
                    <a:pt x="245" y="236"/>
                  </a:lnTo>
                  <a:lnTo>
                    <a:pt x="240" y="237"/>
                  </a:lnTo>
                  <a:lnTo>
                    <a:pt x="238" y="236"/>
                  </a:lnTo>
                  <a:lnTo>
                    <a:pt x="237" y="237"/>
                  </a:lnTo>
                  <a:lnTo>
                    <a:pt x="236" y="240"/>
                  </a:lnTo>
                  <a:lnTo>
                    <a:pt x="234" y="265"/>
                  </a:lnTo>
                  <a:lnTo>
                    <a:pt x="232" y="268"/>
                  </a:lnTo>
                  <a:lnTo>
                    <a:pt x="230" y="270"/>
                  </a:lnTo>
                  <a:lnTo>
                    <a:pt x="226" y="273"/>
                  </a:lnTo>
                  <a:lnTo>
                    <a:pt x="223" y="278"/>
                  </a:lnTo>
                  <a:lnTo>
                    <a:pt x="221" y="279"/>
                  </a:lnTo>
                  <a:lnTo>
                    <a:pt x="221" y="282"/>
                  </a:lnTo>
                  <a:lnTo>
                    <a:pt x="219" y="284"/>
                  </a:lnTo>
                  <a:lnTo>
                    <a:pt x="220" y="294"/>
                  </a:lnTo>
                  <a:lnTo>
                    <a:pt x="223" y="298"/>
                  </a:lnTo>
                  <a:lnTo>
                    <a:pt x="226" y="298"/>
                  </a:lnTo>
                  <a:lnTo>
                    <a:pt x="232" y="299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43" y="302"/>
                  </a:lnTo>
                  <a:lnTo>
                    <a:pt x="246" y="306"/>
                  </a:lnTo>
                  <a:lnTo>
                    <a:pt x="246" y="307"/>
                  </a:lnTo>
                  <a:lnTo>
                    <a:pt x="246" y="312"/>
                  </a:lnTo>
                  <a:lnTo>
                    <a:pt x="246" y="316"/>
                  </a:lnTo>
                  <a:lnTo>
                    <a:pt x="248" y="319"/>
                  </a:lnTo>
                  <a:lnTo>
                    <a:pt x="252" y="329"/>
                  </a:lnTo>
                  <a:lnTo>
                    <a:pt x="259" y="330"/>
                  </a:lnTo>
                  <a:lnTo>
                    <a:pt x="260" y="328"/>
                  </a:lnTo>
                  <a:lnTo>
                    <a:pt x="261" y="328"/>
                  </a:lnTo>
                  <a:lnTo>
                    <a:pt x="262" y="325"/>
                  </a:lnTo>
                  <a:lnTo>
                    <a:pt x="265" y="326"/>
                  </a:lnTo>
                  <a:lnTo>
                    <a:pt x="268" y="326"/>
                  </a:lnTo>
                  <a:lnTo>
                    <a:pt x="273" y="325"/>
                  </a:lnTo>
                  <a:lnTo>
                    <a:pt x="279" y="321"/>
                  </a:lnTo>
                  <a:lnTo>
                    <a:pt x="283" y="321"/>
                  </a:lnTo>
                  <a:lnTo>
                    <a:pt x="285" y="324"/>
                  </a:lnTo>
                  <a:lnTo>
                    <a:pt x="289" y="331"/>
                  </a:lnTo>
                  <a:lnTo>
                    <a:pt x="290" y="333"/>
                  </a:lnTo>
                  <a:lnTo>
                    <a:pt x="292" y="335"/>
                  </a:lnTo>
                  <a:lnTo>
                    <a:pt x="288" y="346"/>
                  </a:lnTo>
                  <a:lnTo>
                    <a:pt x="285" y="347"/>
                  </a:lnTo>
                  <a:lnTo>
                    <a:pt x="284" y="349"/>
                  </a:lnTo>
                  <a:lnTo>
                    <a:pt x="280" y="352"/>
                  </a:lnTo>
                  <a:lnTo>
                    <a:pt x="278" y="351"/>
                  </a:lnTo>
                  <a:lnTo>
                    <a:pt x="271" y="352"/>
                  </a:lnTo>
                  <a:lnTo>
                    <a:pt x="265" y="356"/>
                  </a:lnTo>
                  <a:lnTo>
                    <a:pt x="260" y="359"/>
                  </a:lnTo>
                  <a:lnTo>
                    <a:pt x="256" y="364"/>
                  </a:lnTo>
                  <a:lnTo>
                    <a:pt x="253" y="364"/>
                  </a:lnTo>
                  <a:lnTo>
                    <a:pt x="249" y="363"/>
                  </a:lnTo>
                  <a:lnTo>
                    <a:pt x="243" y="359"/>
                  </a:lnTo>
                  <a:lnTo>
                    <a:pt x="241" y="358"/>
                  </a:lnTo>
                  <a:lnTo>
                    <a:pt x="236" y="359"/>
                  </a:lnTo>
                  <a:lnTo>
                    <a:pt x="234" y="360"/>
                  </a:lnTo>
                  <a:lnTo>
                    <a:pt x="227" y="361"/>
                  </a:lnTo>
                  <a:lnTo>
                    <a:pt x="223" y="364"/>
                  </a:lnTo>
                  <a:lnTo>
                    <a:pt x="220" y="365"/>
                  </a:lnTo>
                  <a:lnTo>
                    <a:pt x="214" y="369"/>
                  </a:lnTo>
                  <a:lnTo>
                    <a:pt x="212" y="370"/>
                  </a:lnTo>
                  <a:lnTo>
                    <a:pt x="208" y="373"/>
                  </a:lnTo>
                  <a:lnTo>
                    <a:pt x="204" y="378"/>
                  </a:lnTo>
                  <a:lnTo>
                    <a:pt x="203" y="380"/>
                  </a:lnTo>
                  <a:lnTo>
                    <a:pt x="202" y="387"/>
                  </a:lnTo>
                  <a:lnTo>
                    <a:pt x="200" y="387"/>
                  </a:lnTo>
                  <a:lnTo>
                    <a:pt x="199" y="382"/>
                  </a:lnTo>
                  <a:lnTo>
                    <a:pt x="201" y="381"/>
                  </a:lnTo>
                  <a:lnTo>
                    <a:pt x="197" y="376"/>
                  </a:lnTo>
                  <a:lnTo>
                    <a:pt x="197" y="379"/>
                  </a:lnTo>
                  <a:lnTo>
                    <a:pt x="197" y="381"/>
                  </a:lnTo>
                  <a:lnTo>
                    <a:pt x="194" y="381"/>
                  </a:lnTo>
                  <a:lnTo>
                    <a:pt x="190" y="379"/>
                  </a:lnTo>
                  <a:lnTo>
                    <a:pt x="187" y="368"/>
                  </a:lnTo>
                  <a:lnTo>
                    <a:pt x="178" y="358"/>
                  </a:lnTo>
                  <a:lnTo>
                    <a:pt x="180" y="345"/>
                  </a:lnTo>
                  <a:lnTo>
                    <a:pt x="179" y="343"/>
                  </a:lnTo>
                  <a:lnTo>
                    <a:pt x="177" y="342"/>
                  </a:lnTo>
                  <a:lnTo>
                    <a:pt x="167" y="343"/>
                  </a:lnTo>
                  <a:lnTo>
                    <a:pt x="163" y="344"/>
                  </a:lnTo>
                  <a:lnTo>
                    <a:pt x="161" y="349"/>
                  </a:lnTo>
                  <a:lnTo>
                    <a:pt x="155" y="352"/>
                  </a:lnTo>
                  <a:lnTo>
                    <a:pt x="148" y="368"/>
                  </a:lnTo>
                  <a:lnTo>
                    <a:pt x="150" y="370"/>
                  </a:lnTo>
                  <a:lnTo>
                    <a:pt x="151" y="377"/>
                  </a:lnTo>
                  <a:lnTo>
                    <a:pt x="154" y="379"/>
                  </a:lnTo>
                  <a:lnTo>
                    <a:pt x="156" y="381"/>
                  </a:lnTo>
                  <a:lnTo>
                    <a:pt x="157" y="383"/>
                  </a:lnTo>
                  <a:lnTo>
                    <a:pt x="156" y="387"/>
                  </a:lnTo>
                  <a:lnTo>
                    <a:pt x="150" y="392"/>
                  </a:lnTo>
                  <a:lnTo>
                    <a:pt x="145" y="392"/>
                  </a:lnTo>
                  <a:lnTo>
                    <a:pt x="143" y="393"/>
                  </a:lnTo>
                  <a:lnTo>
                    <a:pt x="140" y="388"/>
                  </a:lnTo>
                  <a:lnTo>
                    <a:pt x="138" y="387"/>
                  </a:lnTo>
                  <a:lnTo>
                    <a:pt x="129" y="388"/>
                  </a:lnTo>
                  <a:lnTo>
                    <a:pt x="124" y="386"/>
                  </a:lnTo>
                  <a:lnTo>
                    <a:pt x="119" y="382"/>
                  </a:lnTo>
                  <a:lnTo>
                    <a:pt x="116" y="383"/>
                  </a:lnTo>
                  <a:lnTo>
                    <a:pt x="110" y="383"/>
                  </a:lnTo>
                  <a:lnTo>
                    <a:pt x="106" y="383"/>
                  </a:lnTo>
                  <a:lnTo>
                    <a:pt x="104" y="381"/>
                  </a:lnTo>
                  <a:lnTo>
                    <a:pt x="99" y="387"/>
                  </a:lnTo>
                  <a:lnTo>
                    <a:pt x="98" y="399"/>
                  </a:lnTo>
                  <a:lnTo>
                    <a:pt x="96" y="401"/>
                  </a:lnTo>
                  <a:lnTo>
                    <a:pt x="94" y="395"/>
                  </a:lnTo>
                  <a:lnTo>
                    <a:pt x="93" y="394"/>
                  </a:lnTo>
                  <a:lnTo>
                    <a:pt x="93" y="391"/>
                  </a:lnTo>
                  <a:lnTo>
                    <a:pt x="91" y="390"/>
                  </a:lnTo>
                  <a:lnTo>
                    <a:pt x="88" y="394"/>
                  </a:lnTo>
                  <a:lnTo>
                    <a:pt x="86" y="395"/>
                  </a:lnTo>
                  <a:lnTo>
                    <a:pt x="82" y="393"/>
                  </a:lnTo>
                  <a:lnTo>
                    <a:pt x="81" y="395"/>
                  </a:lnTo>
                  <a:lnTo>
                    <a:pt x="78" y="395"/>
                  </a:lnTo>
                  <a:lnTo>
                    <a:pt x="74" y="393"/>
                  </a:lnTo>
                  <a:lnTo>
                    <a:pt x="68" y="386"/>
                  </a:lnTo>
                  <a:lnTo>
                    <a:pt x="64" y="384"/>
                  </a:lnTo>
                  <a:lnTo>
                    <a:pt x="56" y="383"/>
                  </a:lnTo>
                  <a:lnTo>
                    <a:pt x="50" y="383"/>
                  </a:lnTo>
                  <a:lnTo>
                    <a:pt x="48" y="380"/>
                  </a:lnTo>
                  <a:lnTo>
                    <a:pt x="37" y="373"/>
                  </a:lnTo>
                  <a:lnTo>
                    <a:pt x="36" y="369"/>
                  </a:lnTo>
                  <a:lnTo>
                    <a:pt x="35" y="367"/>
                  </a:lnTo>
                  <a:lnTo>
                    <a:pt x="30" y="364"/>
                  </a:lnTo>
                  <a:lnTo>
                    <a:pt x="23" y="363"/>
                  </a:lnTo>
                  <a:lnTo>
                    <a:pt x="20" y="359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4" y="351"/>
                  </a:lnTo>
                  <a:lnTo>
                    <a:pt x="11" y="34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0" name="Freeform 92">
              <a:extLst>
                <a:ext uri="{FF2B5EF4-FFF2-40B4-BE49-F238E27FC236}">
                  <a16:creationId xmlns:a16="http://schemas.microsoft.com/office/drawing/2014/main" id="{0C1BD44C-2609-96DB-B55B-F91C655EF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58" y="4209628"/>
              <a:ext cx="873125" cy="855663"/>
            </a:xfrm>
            <a:custGeom>
              <a:avLst/>
              <a:gdLst>
                <a:gd name="T0" fmla="*/ 2147483646 w 570"/>
                <a:gd name="T1" fmla="*/ 2147483646 h 517"/>
                <a:gd name="T2" fmla="*/ 2147483646 w 570"/>
                <a:gd name="T3" fmla="*/ 2147483646 h 517"/>
                <a:gd name="T4" fmla="*/ 2147483646 w 570"/>
                <a:gd name="T5" fmla="*/ 2147483646 h 517"/>
                <a:gd name="T6" fmla="*/ 2147483646 w 570"/>
                <a:gd name="T7" fmla="*/ 2147483646 h 517"/>
                <a:gd name="T8" fmla="*/ 2147483646 w 570"/>
                <a:gd name="T9" fmla="*/ 2147483646 h 517"/>
                <a:gd name="T10" fmla="*/ 2147483646 w 570"/>
                <a:gd name="T11" fmla="*/ 2147483646 h 517"/>
                <a:gd name="T12" fmla="*/ 2147483646 w 570"/>
                <a:gd name="T13" fmla="*/ 2147483646 h 517"/>
                <a:gd name="T14" fmla="*/ 2147483646 w 570"/>
                <a:gd name="T15" fmla="*/ 2147483646 h 517"/>
                <a:gd name="T16" fmla="*/ 2147483646 w 570"/>
                <a:gd name="T17" fmla="*/ 2147483646 h 517"/>
                <a:gd name="T18" fmla="*/ 2147483646 w 570"/>
                <a:gd name="T19" fmla="*/ 2147483646 h 517"/>
                <a:gd name="T20" fmla="*/ 2147483646 w 570"/>
                <a:gd name="T21" fmla="*/ 2147483646 h 517"/>
                <a:gd name="T22" fmla="*/ 2147483646 w 570"/>
                <a:gd name="T23" fmla="*/ 2147483646 h 517"/>
                <a:gd name="T24" fmla="*/ 2147483646 w 570"/>
                <a:gd name="T25" fmla="*/ 2147483646 h 517"/>
                <a:gd name="T26" fmla="*/ 2147483646 w 570"/>
                <a:gd name="T27" fmla="*/ 2147483646 h 517"/>
                <a:gd name="T28" fmla="*/ 2147483646 w 570"/>
                <a:gd name="T29" fmla="*/ 2147483646 h 517"/>
                <a:gd name="T30" fmla="*/ 2147483646 w 570"/>
                <a:gd name="T31" fmla="*/ 2147483646 h 517"/>
                <a:gd name="T32" fmla="*/ 2147483646 w 570"/>
                <a:gd name="T33" fmla="*/ 2147483646 h 517"/>
                <a:gd name="T34" fmla="*/ 2147483646 w 570"/>
                <a:gd name="T35" fmla="*/ 2147483646 h 517"/>
                <a:gd name="T36" fmla="*/ 2147483646 w 570"/>
                <a:gd name="T37" fmla="*/ 2147483646 h 517"/>
                <a:gd name="T38" fmla="*/ 2147483646 w 570"/>
                <a:gd name="T39" fmla="*/ 2147483646 h 517"/>
                <a:gd name="T40" fmla="*/ 2147483646 w 570"/>
                <a:gd name="T41" fmla="*/ 2147483646 h 517"/>
                <a:gd name="T42" fmla="*/ 2147483646 w 570"/>
                <a:gd name="T43" fmla="*/ 2147483646 h 517"/>
                <a:gd name="T44" fmla="*/ 2147483646 w 570"/>
                <a:gd name="T45" fmla="*/ 2147483646 h 517"/>
                <a:gd name="T46" fmla="*/ 2147483646 w 570"/>
                <a:gd name="T47" fmla="*/ 2147483646 h 517"/>
                <a:gd name="T48" fmla="*/ 2147483646 w 570"/>
                <a:gd name="T49" fmla="*/ 2147483646 h 517"/>
                <a:gd name="T50" fmla="*/ 2147483646 w 570"/>
                <a:gd name="T51" fmla="*/ 2147483646 h 517"/>
                <a:gd name="T52" fmla="*/ 2147483646 w 570"/>
                <a:gd name="T53" fmla="*/ 2147483646 h 517"/>
                <a:gd name="T54" fmla="*/ 2147483646 w 570"/>
                <a:gd name="T55" fmla="*/ 2147483646 h 517"/>
                <a:gd name="T56" fmla="*/ 2147483646 w 570"/>
                <a:gd name="T57" fmla="*/ 2147483646 h 517"/>
                <a:gd name="T58" fmla="*/ 2147483646 w 570"/>
                <a:gd name="T59" fmla="*/ 2147483646 h 517"/>
                <a:gd name="T60" fmla="*/ 2147483646 w 570"/>
                <a:gd name="T61" fmla="*/ 2147483646 h 517"/>
                <a:gd name="T62" fmla="*/ 2147483646 w 570"/>
                <a:gd name="T63" fmla="*/ 2147483646 h 517"/>
                <a:gd name="T64" fmla="*/ 2147483646 w 570"/>
                <a:gd name="T65" fmla="*/ 2147483646 h 517"/>
                <a:gd name="T66" fmla="*/ 2147483646 w 570"/>
                <a:gd name="T67" fmla="*/ 2147483646 h 517"/>
                <a:gd name="T68" fmla="*/ 2147483646 w 570"/>
                <a:gd name="T69" fmla="*/ 2147483646 h 517"/>
                <a:gd name="T70" fmla="*/ 2147483646 w 570"/>
                <a:gd name="T71" fmla="*/ 2147483646 h 517"/>
                <a:gd name="T72" fmla="*/ 2147483646 w 570"/>
                <a:gd name="T73" fmla="*/ 2147483646 h 517"/>
                <a:gd name="T74" fmla="*/ 2147483646 w 570"/>
                <a:gd name="T75" fmla="*/ 2147483646 h 517"/>
                <a:gd name="T76" fmla="*/ 2147483646 w 570"/>
                <a:gd name="T77" fmla="*/ 2147483646 h 517"/>
                <a:gd name="T78" fmla="*/ 2147483646 w 570"/>
                <a:gd name="T79" fmla="*/ 2147483646 h 517"/>
                <a:gd name="T80" fmla="*/ 2147483646 w 570"/>
                <a:gd name="T81" fmla="*/ 2147483646 h 517"/>
                <a:gd name="T82" fmla="*/ 2147483646 w 570"/>
                <a:gd name="T83" fmla="*/ 2147483646 h 517"/>
                <a:gd name="T84" fmla="*/ 2147483646 w 570"/>
                <a:gd name="T85" fmla="*/ 2147483646 h 517"/>
                <a:gd name="T86" fmla="*/ 2147483646 w 570"/>
                <a:gd name="T87" fmla="*/ 2147483646 h 517"/>
                <a:gd name="T88" fmla="*/ 2147483646 w 570"/>
                <a:gd name="T89" fmla="*/ 2147483646 h 517"/>
                <a:gd name="T90" fmla="*/ 2147483646 w 570"/>
                <a:gd name="T91" fmla="*/ 2147483646 h 517"/>
                <a:gd name="T92" fmla="*/ 2147483646 w 570"/>
                <a:gd name="T93" fmla="*/ 2147483646 h 517"/>
                <a:gd name="T94" fmla="*/ 2147483646 w 570"/>
                <a:gd name="T95" fmla="*/ 2147483646 h 517"/>
                <a:gd name="T96" fmla="*/ 2147483646 w 570"/>
                <a:gd name="T97" fmla="*/ 2147483646 h 517"/>
                <a:gd name="T98" fmla="*/ 2147483646 w 570"/>
                <a:gd name="T99" fmla="*/ 2147483646 h 517"/>
                <a:gd name="T100" fmla="*/ 2147483646 w 570"/>
                <a:gd name="T101" fmla="*/ 2147483646 h 517"/>
                <a:gd name="T102" fmla="*/ 2147483646 w 570"/>
                <a:gd name="T103" fmla="*/ 2147483646 h 517"/>
                <a:gd name="T104" fmla="*/ 2147483646 w 570"/>
                <a:gd name="T105" fmla="*/ 2147483646 h 517"/>
                <a:gd name="T106" fmla="*/ 2147483646 w 570"/>
                <a:gd name="T107" fmla="*/ 2147483646 h 517"/>
                <a:gd name="T108" fmla="*/ 2147483646 w 570"/>
                <a:gd name="T109" fmla="*/ 2147483646 h 517"/>
                <a:gd name="T110" fmla="*/ 2147483646 w 570"/>
                <a:gd name="T111" fmla="*/ 2147483646 h 517"/>
                <a:gd name="T112" fmla="*/ 2147483646 w 570"/>
                <a:gd name="T113" fmla="*/ 2147483646 h 517"/>
                <a:gd name="T114" fmla="*/ 2147483646 w 570"/>
                <a:gd name="T115" fmla="*/ 2147483646 h 517"/>
                <a:gd name="T116" fmla="*/ 2147483646 w 570"/>
                <a:gd name="T117" fmla="*/ 2147483646 h 517"/>
                <a:gd name="T118" fmla="*/ 2147483646 w 570"/>
                <a:gd name="T119" fmla="*/ 2147483646 h 5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0"/>
                <a:gd name="T181" fmla="*/ 0 h 517"/>
                <a:gd name="T182" fmla="*/ 570 w 570"/>
                <a:gd name="T183" fmla="*/ 517 h 5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0" h="517">
                  <a:moveTo>
                    <a:pt x="0" y="311"/>
                  </a:moveTo>
                  <a:lnTo>
                    <a:pt x="3" y="320"/>
                  </a:lnTo>
                  <a:lnTo>
                    <a:pt x="7" y="325"/>
                  </a:lnTo>
                  <a:lnTo>
                    <a:pt x="13" y="331"/>
                  </a:lnTo>
                  <a:lnTo>
                    <a:pt x="13" y="335"/>
                  </a:lnTo>
                  <a:lnTo>
                    <a:pt x="14" y="334"/>
                  </a:lnTo>
                  <a:lnTo>
                    <a:pt x="15" y="336"/>
                  </a:lnTo>
                  <a:lnTo>
                    <a:pt x="17" y="354"/>
                  </a:lnTo>
                  <a:lnTo>
                    <a:pt x="22" y="368"/>
                  </a:lnTo>
                  <a:lnTo>
                    <a:pt x="31" y="381"/>
                  </a:lnTo>
                  <a:lnTo>
                    <a:pt x="38" y="393"/>
                  </a:lnTo>
                  <a:lnTo>
                    <a:pt x="43" y="397"/>
                  </a:lnTo>
                  <a:lnTo>
                    <a:pt x="44" y="403"/>
                  </a:lnTo>
                  <a:lnTo>
                    <a:pt x="46" y="403"/>
                  </a:lnTo>
                  <a:lnTo>
                    <a:pt x="52" y="411"/>
                  </a:lnTo>
                  <a:lnTo>
                    <a:pt x="52" y="413"/>
                  </a:lnTo>
                  <a:lnTo>
                    <a:pt x="54" y="415"/>
                  </a:lnTo>
                  <a:lnTo>
                    <a:pt x="59" y="422"/>
                  </a:lnTo>
                  <a:lnTo>
                    <a:pt x="59" y="423"/>
                  </a:lnTo>
                  <a:lnTo>
                    <a:pt x="60" y="423"/>
                  </a:lnTo>
                  <a:lnTo>
                    <a:pt x="64" y="423"/>
                  </a:lnTo>
                  <a:lnTo>
                    <a:pt x="65" y="424"/>
                  </a:lnTo>
                  <a:lnTo>
                    <a:pt x="67" y="426"/>
                  </a:lnTo>
                  <a:lnTo>
                    <a:pt x="66" y="427"/>
                  </a:lnTo>
                  <a:lnTo>
                    <a:pt x="67" y="428"/>
                  </a:lnTo>
                  <a:lnTo>
                    <a:pt x="69" y="430"/>
                  </a:lnTo>
                  <a:lnTo>
                    <a:pt x="69" y="428"/>
                  </a:lnTo>
                  <a:lnTo>
                    <a:pt x="71" y="428"/>
                  </a:lnTo>
                  <a:lnTo>
                    <a:pt x="72" y="429"/>
                  </a:lnTo>
                  <a:lnTo>
                    <a:pt x="75" y="432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6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8" y="444"/>
                  </a:lnTo>
                  <a:lnTo>
                    <a:pt x="76" y="445"/>
                  </a:lnTo>
                  <a:lnTo>
                    <a:pt x="77" y="446"/>
                  </a:lnTo>
                  <a:lnTo>
                    <a:pt x="78" y="447"/>
                  </a:lnTo>
                  <a:lnTo>
                    <a:pt x="79" y="447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51"/>
                  </a:lnTo>
                  <a:lnTo>
                    <a:pt x="82" y="452"/>
                  </a:lnTo>
                  <a:lnTo>
                    <a:pt x="83" y="453"/>
                  </a:lnTo>
                  <a:lnTo>
                    <a:pt x="83" y="454"/>
                  </a:lnTo>
                  <a:lnTo>
                    <a:pt x="82" y="456"/>
                  </a:lnTo>
                  <a:lnTo>
                    <a:pt x="90" y="464"/>
                  </a:lnTo>
                  <a:lnTo>
                    <a:pt x="90" y="465"/>
                  </a:lnTo>
                  <a:lnTo>
                    <a:pt x="93" y="467"/>
                  </a:lnTo>
                  <a:lnTo>
                    <a:pt x="95" y="468"/>
                  </a:lnTo>
                  <a:lnTo>
                    <a:pt x="96" y="469"/>
                  </a:lnTo>
                  <a:lnTo>
                    <a:pt x="98" y="469"/>
                  </a:lnTo>
                  <a:lnTo>
                    <a:pt x="99" y="470"/>
                  </a:lnTo>
                  <a:lnTo>
                    <a:pt x="101" y="473"/>
                  </a:lnTo>
                  <a:lnTo>
                    <a:pt x="101" y="471"/>
                  </a:lnTo>
                  <a:lnTo>
                    <a:pt x="102" y="470"/>
                  </a:lnTo>
                  <a:lnTo>
                    <a:pt x="106" y="471"/>
                  </a:lnTo>
                  <a:lnTo>
                    <a:pt x="106" y="470"/>
                  </a:lnTo>
                  <a:lnTo>
                    <a:pt x="105" y="469"/>
                  </a:lnTo>
                  <a:lnTo>
                    <a:pt x="107" y="469"/>
                  </a:lnTo>
                  <a:lnTo>
                    <a:pt x="111" y="469"/>
                  </a:lnTo>
                  <a:lnTo>
                    <a:pt x="112" y="470"/>
                  </a:lnTo>
                  <a:lnTo>
                    <a:pt x="112" y="471"/>
                  </a:lnTo>
                  <a:lnTo>
                    <a:pt x="110" y="475"/>
                  </a:lnTo>
                  <a:lnTo>
                    <a:pt x="110" y="476"/>
                  </a:lnTo>
                  <a:lnTo>
                    <a:pt x="110" y="479"/>
                  </a:lnTo>
                  <a:lnTo>
                    <a:pt x="112" y="480"/>
                  </a:lnTo>
                  <a:lnTo>
                    <a:pt x="112" y="479"/>
                  </a:lnTo>
                  <a:lnTo>
                    <a:pt x="115" y="479"/>
                  </a:lnTo>
                  <a:lnTo>
                    <a:pt x="115" y="480"/>
                  </a:lnTo>
                  <a:lnTo>
                    <a:pt x="116" y="480"/>
                  </a:lnTo>
                  <a:lnTo>
                    <a:pt x="117" y="479"/>
                  </a:lnTo>
                  <a:lnTo>
                    <a:pt x="118" y="479"/>
                  </a:lnTo>
                  <a:lnTo>
                    <a:pt x="119" y="478"/>
                  </a:lnTo>
                  <a:lnTo>
                    <a:pt x="121" y="479"/>
                  </a:lnTo>
                  <a:lnTo>
                    <a:pt x="119" y="480"/>
                  </a:lnTo>
                  <a:lnTo>
                    <a:pt x="121" y="481"/>
                  </a:lnTo>
                  <a:lnTo>
                    <a:pt x="122" y="481"/>
                  </a:lnTo>
                  <a:lnTo>
                    <a:pt x="123" y="481"/>
                  </a:lnTo>
                  <a:lnTo>
                    <a:pt x="124" y="480"/>
                  </a:lnTo>
                  <a:lnTo>
                    <a:pt x="126" y="482"/>
                  </a:lnTo>
                  <a:lnTo>
                    <a:pt x="124" y="486"/>
                  </a:lnTo>
                  <a:lnTo>
                    <a:pt x="125" y="487"/>
                  </a:lnTo>
                  <a:lnTo>
                    <a:pt x="126" y="486"/>
                  </a:lnTo>
                  <a:lnTo>
                    <a:pt x="127" y="486"/>
                  </a:lnTo>
                  <a:lnTo>
                    <a:pt x="130" y="489"/>
                  </a:lnTo>
                  <a:lnTo>
                    <a:pt x="135" y="490"/>
                  </a:lnTo>
                  <a:lnTo>
                    <a:pt x="137" y="490"/>
                  </a:lnTo>
                  <a:lnTo>
                    <a:pt x="141" y="491"/>
                  </a:lnTo>
                  <a:lnTo>
                    <a:pt x="153" y="483"/>
                  </a:lnTo>
                  <a:lnTo>
                    <a:pt x="158" y="476"/>
                  </a:lnTo>
                  <a:lnTo>
                    <a:pt x="159" y="475"/>
                  </a:lnTo>
                  <a:lnTo>
                    <a:pt x="161" y="475"/>
                  </a:lnTo>
                  <a:lnTo>
                    <a:pt x="164" y="476"/>
                  </a:lnTo>
                  <a:lnTo>
                    <a:pt x="168" y="478"/>
                  </a:lnTo>
                  <a:lnTo>
                    <a:pt x="172" y="478"/>
                  </a:lnTo>
                  <a:lnTo>
                    <a:pt x="176" y="479"/>
                  </a:lnTo>
                  <a:lnTo>
                    <a:pt x="179" y="481"/>
                  </a:lnTo>
                  <a:lnTo>
                    <a:pt x="181" y="481"/>
                  </a:lnTo>
                  <a:lnTo>
                    <a:pt x="182" y="480"/>
                  </a:lnTo>
                  <a:lnTo>
                    <a:pt x="182" y="478"/>
                  </a:lnTo>
                  <a:lnTo>
                    <a:pt x="183" y="476"/>
                  </a:lnTo>
                  <a:lnTo>
                    <a:pt x="184" y="470"/>
                  </a:lnTo>
                  <a:lnTo>
                    <a:pt x="187" y="474"/>
                  </a:lnTo>
                  <a:lnTo>
                    <a:pt x="188" y="475"/>
                  </a:lnTo>
                  <a:lnTo>
                    <a:pt x="189" y="476"/>
                  </a:lnTo>
                  <a:lnTo>
                    <a:pt x="192" y="475"/>
                  </a:lnTo>
                  <a:lnTo>
                    <a:pt x="194" y="476"/>
                  </a:lnTo>
                  <a:lnTo>
                    <a:pt x="196" y="475"/>
                  </a:lnTo>
                  <a:lnTo>
                    <a:pt x="199" y="475"/>
                  </a:lnTo>
                  <a:lnTo>
                    <a:pt x="202" y="473"/>
                  </a:lnTo>
                  <a:lnTo>
                    <a:pt x="204" y="471"/>
                  </a:lnTo>
                  <a:lnTo>
                    <a:pt x="205" y="473"/>
                  </a:lnTo>
                  <a:lnTo>
                    <a:pt x="207" y="471"/>
                  </a:lnTo>
                  <a:lnTo>
                    <a:pt x="209" y="470"/>
                  </a:lnTo>
                  <a:lnTo>
                    <a:pt x="215" y="467"/>
                  </a:lnTo>
                  <a:lnTo>
                    <a:pt x="223" y="459"/>
                  </a:lnTo>
                  <a:lnTo>
                    <a:pt x="226" y="454"/>
                  </a:lnTo>
                  <a:lnTo>
                    <a:pt x="227" y="452"/>
                  </a:lnTo>
                  <a:lnTo>
                    <a:pt x="230" y="451"/>
                  </a:lnTo>
                  <a:lnTo>
                    <a:pt x="233" y="451"/>
                  </a:lnTo>
                  <a:lnTo>
                    <a:pt x="243" y="454"/>
                  </a:lnTo>
                  <a:lnTo>
                    <a:pt x="257" y="456"/>
                  </a:lnTo>
                  <a:lnTo>
                    <a:pt x="261" y="457"/>
                  </a:lnTo>
                  <a:lnTo>
                    <a:pt x="262" y="456"/>
                  </a:lnTo>
                  <a:lnTo>
                    <a:pt x="267" y="455"/>
                  </a:lnTo>
                  <a:lnTo>
                    <a:pt x="268" y="453"/>
                  </a:lnTo>
                  <a:lnTo>
                    <a:pt x="270" y="453"/>
                  </a:lnTo>
                  <a:lnTo>
                    <a:pt x="274" y="452"/>
                  </a:lnTo>
                  <a:lnTo>
                    <a:pt x="275" y="448"/>
                  </a:lnTo>
                  <a:lnTo>
                    <a:pt x="281" y="444"/>
                  </a:lnTo>
                  <a:lnTo>
                    <a:pt x="283" y="443"/>
                  </a:lnTo>
                  <a:lnTo>
                    <a:pt x="285" y="442"/>
                  </a:lnTo>
                  <a:lnTo>
                    <a:pt x="286" y="443"/>
                  </a:lnTo>
                  <a:lnTo>
                    <a:pt x="287" y="444"/>
                  </a:lnTo>
                  <a:lnTo>
                    <a:pt x="287" y="446"/>
                  </a:lnTo>
                  <a:lnTo>
                    <a:pt x="289" y="451"/>
                  </a:lnTo>
                  <a:lnTo>
                    <a:pt x="290" y="452"/>
                  </a:lnTo>
                  <a:lnTo>
                    <a:pt x="305" y="468"/>
                  </a:lnTo>
                  <a:lnTo>
                    <a:pt x="303" y="471"/>
                  </a:lnTo>
                  <a:lnTo>
                    <a:pt x="302" y="477"/>
                  </a:lnTo>
                  <a:lnTo>
                    <a:pt x="301" y="483"/>
                  </a:lnTo>
                  <a:lnTo>
                    <a:pt x="302" y="486"/>
                  </a:lnTo>
                  <a:lnTo>
                    <a:pt x="302" y="490"/>
                  </a:lnTo>
                  <a:lnTo>
                    <a:pt x="301" y="493"/>
                  </a:lnTo>
                  <a:lnTo>
                    <a:pt x="301" y="498"/>
                  </a:lnTo>
                  <a:lnTo>
                    <a:pt x="301" y="503"/>
                  </a:lnTo>
                  <a:lnTo>
                    <a:pt x="304" y="508"/>
                  </a:lnTo>
                  <a:lnTo>
                    <a:pt x="304" y="512"/>
                  </a:lnTo>
                  <a:lnTo>
                    <a:pt x="316" y="515"/>
                  </a:lnTo>
                  <a:lnTo>
                    <a:pt x="321" y="515"/>
                  </a:lnTo>
                  <a:lnTo>
                    <a:pt x="326" y="511"/>
                  </a:lnTo>
                  <a:lnTo>
                    <a:pt x="331" y="505"/>
                  </a:lnTo>
                  <a:lnTo>
                    <a:pt x="332" y="506"/>
                  </a:lnTo>
                  <a:lnTo>
                    <a:pt x="337" y="516"/>
                  </a:lnTo>
                  <a:lnTo>
                    <a:pt x="345" y="517"/>
                  </a:lnTo>
                  <a:lnTo>
                    <a:pt x="349" y="513"/>
                  </a:lnTo>
                  <a:lnTo>
                    <a:pt x="350" y="512"/>
                  </a:lnTo>
                  <a:lnTo>
                    <a:pt x="351" y="510"/>
                  </a:lnTo>
                  <a:lnTo>
                    <a:pt x="354" y="510"/>
                  </a:lnTo>
                  <a:lnTo>
                    <a:pt x="366" y="505"/>
                  </a:lnTo>
                  <a:lnTo>
                    <a:pt x="369" y="502"/>
                  </a:lnTo>
                  <a:lnTo>
                    <a:pt x="377" y="499"/>
                  </a:lnTo>
                  <a:lnTo>
                    <a:pt x="379" y="493"/>
                  </a:lnTo>
                  <a:lnTo>
                    <a:pt x="383" y="490"/>
                  </a:lnTo>
                  <a:lnTo>
                    <a:pt x="391" y="483"/>
                  </a:lnTo>
                  <a:lnTo>
                    <a:pt x="400" y="480"/>
                  </a:lnTo>
                  <a:lnTo>
                    <a:pt x="400" y="478"/>
                  </a:lnTo>
                  <a:lnTo>
                    <a:pt x="406" y="476"/>
                  </a:lnTo>
                  <a:lnTo>
                    <a:pt x="409" y="479"/>
                  </a:lnTo>
                  <a:lnTo>
                    <a:pt x="413" y="479"/>
                  </a:lnTo>
                  <a:lnTo>
                    <a:pt x="415" y="481"/>
                  </a:lnTo>
                  <a:lnTo>
                    <a:pt x="418" y="478"/>
                  </a:lnTo>
                  <a:lnTo>
                    <a:pt x="418" y="474"/>
                  </a:lnTo>
                  <a:lnTo>
                    <a:pt x="418" y="471"/>
                  </a:lnTo>
                  <a:lnTo>
                    <a:pt x="421" y="467"/>
                  </a:lnTo>
                  <a:lnTo>
                    <a:pt x="424" y="467"/>
                  </a:lnTo>
                  <a:lnTo>
                    <a:pt x="425" y="464"/>
                  </a:lnTo>
                  <a:lnTo>
                    <a:pt x="427" y="462"/>
                  </a:lnTo>
                  <a:lnTo>
                    <a:pt x="428" y="459"/>
                  </a:lnTo>
                  <a:lnTo>
                    <a:pt x="429" y="458"/>
                  </a:lnTo>
                  <a:lnTo>
                    <a:pt x="430" y="455"/>
                  </a:lnTo>
                  <a:lnTo>
                    <a:pt x="430" y="450"/>
                  </a:lnTo>
                  <a:lnTo>
                    <a:pt x="432" y="448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6" y="442"/>
                  </a:lnTo>
                  <a:lnTo>
                    <a:pt x="423" y="444"/>
                  </a:lnTo>
                  <a:lnTo>
                    <a:pt x="417" y="446"/>
                  </a:lnTo>
                  <a:lnTo>
                    <a:pt x="416" y="444"/>
                  </a:lnTo>
                  <a:lnTo>
                    <a:pt x="409" y="447"/>
                  </a:lnTo>
                  <a:lnTo>
                    <a:pt x="409" y="445"/>
                  </a:lnTo>
                  <a:lnTo>
                    <a:pt x="411" y="443"/>
                  </a:lnTo>
                  <a:lnTo>
                    <a:pt x="412" y="441"/>
                  </a:lnTo>
                  <a:lnTo>
                    <a:pt x="409" y="434"/>
                  </a:lnTo>
                  <a:lnTo>
                    <a:pt x="412" y="429"/>
                  </a:lnTo>
                  <a:lnTo>
                    <a:pt x="405" y="424"/>
                  </a:lnTo>
                  <a:lnTo>
                    <a:pt x="403" y="423"/>
                  </a:lnTo>
                  <a:lnTo>
                    <a:pt x="402" y="418"/>
                  </a:lnTo>
                  <a:lnTo>
                    <a:pt x="394" y="415"/>
                  </a:lnTo>
                  <a:lnTo>
                    <a:pt x="394" y="409"/>
                  </a:lnTo>
                  <a:lnTo>
                    <a:pt x="399" y="405"/>
                  </a:lnTo>
                  <a:lnTo>
                    <a:pt x="403" y="404"/>
                  </a:lnTo>
                  <a:lnTo>
                    <a:pt x="406" y="397"/>
                  </a:lnTo>
                  <a:lnTo>
                    <a:pt x="405" y="392"/>
                  </a:lnTo>
                  <a:lnTo>
                    <a:pt x="402" y="388"/>
                  </a:lnTo>
                  <a:lnTo>
                    <a:pt x="396" y="384"/>
                  </a:lnTo>
                  <a:lnTo>
                    <a:pt x="391" y="383"/>
                  </a:lnTo>
                  <a:lnTo>
                    <a:pt x="384" y="376"/>
                  </a:lnTo>
                  <a:lnTo>
                    <a:pt x="380" y="382"/>
                  </a:lnTo>
                  <a:lnTo>
                    <a:pt x="376" y="378"/>
                  </a:lnTo>
                  <a:lnTo>
                    <a:pt x="371" y="378"/>
                  </a:lnTo>
                  <a:lnTo>
                    <a:pt x="369" y="382"/>
                  </a:lnTo>
                  <a:lnTo>
                    <a:pt x="363" y="380"/>
                  </a:lnTo>
                  <a:lnTo>
                    <a:pt x="368" y="372"/>
                  </a:lnTo>
                  <a:lnTo>
                    <a:pt x="366" y="365"/>
                  </a:lnTo>
                  <a:lnTo>
                    <a:pt x="369" y="359"/>
                  </a:lnTo>
                  <a:lnTo>
                    <a:pt x="370" y="350"/>
                  </a:lnTo>
                  <a:lnTo>
                    <a:pt x="372" y="349"/>
                  </a:lnTo>
                  <a:lnTo>
                    <a:pt x="374" y="351"/>
                  </a:lnTo>
                  <a:lnTo>
                    <a:pt x="380" y="350"/>
                  </a:lnTo>
                  <a:lnTo>
                    <a:pt x="382" y="353"/>
                  </a:lnTo>
                  <a:lnTo>
                    <a:pt x="384" y="353"/>
                  </a:lnTo>
                  <a:lnTo>
                    <a:pt x="384" y="350"/>
                  </a:lnTo>
                  <a:lnTo>
                    <a:pt x="382" y="350"/>
                  </a:lnTo>
                  <a:lnTo>
                    <a:pt x="380" y="348"/>
                  </a:lnTo>
                  <a:lnTo>
                    <a:pt x="381" y="346"/>
                  </a:lnTo>
                  <a:lnTo>
                    <a:pt x="385" y="348"/>
                  </a:lnTo>
                  <a:lnTo>
                    <a:pt x="390" y="349"/>
                  </a:lnTo>
                  <a:lnTo>
                    <a:pt x="393" y="352"/>
                  </a:lnTo>
                  <a:lnTo>
                    <a:pt x="393" y="357"/>
                  </a:lnTo>
                  <a:lnTo>
                    <a:pt x="395" y="357"/>
                  </a:lnTo>
                  <a:lnTo>
                    <a:pt x="396" y="357"/>
                  </a:lnTo>
                  <a:lnTo>
                    <a:pt x="397" y="353"/>
                  </a:lnTo>
                  <a:lnTo>
                    <a:pt x="399" y="354"/>
                  </a:lnTo>
                  <a:lnTo>
                    <a:pt x="404" y="353"/>
                  </a:lnTo>
                  <a:lnTo>
                    <a:pt x="411" y="349"/>
                  </a:lnTo>
                  <a:lnTo>
                    <a:pt x="413" y="346"/>
                  </a:lnTo>
                  <a:lnTo>
                    <a:pt x="417" y="343"/>
                  </a:lnTo>
                  <a:lnTo>
                    <a:pt x="418" y="342"/>
                  </a:lnTo>
                  <a:lnTo>
                    <a:pt x="419" y="342"/>
                  </a:lnTo>
                  <a:lnTo>
                    <a:pt x="421" y="341"/>
                  </a:lnTo>
                  <a:lnTo>
                    <a:pt x="421" y="338"/>
                  </a:lnTo>
                  <a:lnTo>
                    <a:pt x="431" y="337"/>
                  </a:lnTo>
                  <a:lnTo>
                    <a:pt x="432" y="337"/>
                  </a:lnTo>
                  <a:lnTo>
                    <a:pt x="436" y="337"/>
                  </a:lnTo>
                  <a:lnTo>
                    <a:pt x="446" y="335"/>
                  </a:lnTo>
                  <a:lnTo>
                    <a:pt x="452" y="336"/>
                  </a:lnTo>
                  <a:lnTo>
                    <a:pt x="457" y="333"/>
                  </a:lnTo>
                  <a:lnTo>
                    <a:pt x="461" y="333"/>
                  </a:lnTo>
                  <a:lnTo>
                    <a:pt x="469" y="335"/>
                  </a:lnTo>
                  <a:lnTo>
                    <a:pt x="474" y="331"/>
                  </a:lnTo>
                  <a:lnTo>
                    <a:pt x="492" y="325"/>
                  </a:lnTo>
                  <a:lnTo>
                    <a:pt x="495" y="324"/>
                  </a:lnTo>
                  <a:lnTo>
                    <a:pt x="507" y="306"/>
                  </a:lnTo>
                  <a:lnTo>
                    <a:pt x="511" y="301"/>
                  </a:lnTo>
                  <a:lnTo>
                    <a:pt x="510" y="290"/>
                  </a:lnTo>
                  <a:lnTo>
                    <a:pt x="506" y="289"/>
                  </a:lnTo>
                  <a:lnTo>
                    <a:pt x="500" y="283"/>
                  </a:lnTo>
                  <a:lnTo>
                    <a:pt x="494" y="272"/>
                  </a:lnTo>
                  <a:lnTo>
                    <a:pt x="496" y="268"/>
                  </a:lnTo>
                  <a:lnTo>
                    <a:pt x="500" y="263"/>
                  </a:lnTo>
                  <a:lnTo>
                    <a:pt x="512" y="245"/>
                  </a:lnTo>
                  <a:lnTo>
                    <a:pt x="512" y="241"/>
                  </a:lnTo>
                  <a:lnTo>
                    <a:pt x="516" y="238"/>
                  </a:lnTo>
                  <a:lnTo>
                    <a:pt x="523" y="231"/>
                  </a:lnTo>
                  <a:lnTo>
                    <a:pt x="528" y="223"/>
                  </a:lnTo>
                  <a:lnTo>
                    <a:pt x="530" y="219"/>
                  </a:lnTo>
                  <a:lnTo>
                    <a:pt x="533" y="215"/>
                  </a:lnTo>
                  <a:lnTo>
                    <a:pt x="533" y="208"/>
                  </a:lnTo>
                  <a:lnTo>
                    <a:pt x="537" y="205"/>
                  </a:lnTo>
                  <a:lnTo>
                    <a:pt x="543" y="207"/>
                  </a:lnTo>
                  <a:lnTo>
                    <a:pt x="544" y="203"/>
                  </a:lnTo>
                  <a:lnTo>
                    <a:pt x="550" y="203"/>
                  </a:lnTo>
                  <a:lnTo>
                    <a:pt x="560" y="188"/>
                  </a:lnTo>
                  <a:lnTo>
                    <a:pt x="552" y="178"/>
                  </a:lnTo>
                  <a:lnTo>
                    <a:pt x="547" y="170"/>
                  </a:lnTo>
                  <a:lnTo>
                    <a:pt x="550" y="164"/>
                  </a:lnTo>
                  <a:lnTo>
                    <a:pt x="552" y="159"/>
                  </a:lnTo>
                  <a:lnTo>
                    <a:pt x="557" y="154"/>
                  </a:lnTo>
                  <a:lnTo>
                    <a:pt x="560" y="150"/>
                  </a:lnTo>
                  <a:lnTo>
                    <a:pt x="562" y="148"/>
                  </a:lnTo>
                  <a:lnTo>
                    <a:pt x="555" y="142"/>
                  </a:lnTo>
                  <a:lnTo>
                    <a:pt x="555" y="141"/>
                  </a:lnTo>
                  <a:lnTo>
                    <a:pt x="569" y="130"/>
                  </a:lnTo>
                  <a:lnTo>
                    <a:pt x="570" y="125"/>
                  </a:lnTo>
                  <a:lnTo>
                    <a:pt x="560" y="125"/>
                  </a:lnTo>
                  <a:lnTo>
                    <a:pt x="555" y="122"/>
                  </a:lnTo>
                  <a:lnTo>
                    <a:pt x="548" y="114"/>
                  </a:lnTo>
                  <a:lnTo>
                    <a:pt x="540" y="109"/>
                  </a:lnTo>
                  <a:lnTo>
                    <a:pt x="533" y="105"/>
                  </a:lnTo>
                  <a:lnTo>
                    <a:pt x="530" y="105"/>
                  </a:lnTo>
                  <a:lnTo>
                    <a:pt x="525" y="106"/>
                  </a:lnTo>
                  <a:lnTo>
                    <a:pt x="519" y="109"/>
                  </a:lnTo>
                  <a:lnTo>
                    <a:pt x="516" y="108"/>
                  </a:lnTo>
                  <a:lnTo>
                    <a:pt x="513" y="113"/>
                  </a:lnTo>
                  <a:lnTo>
                    <a:pt x="513" y="118"/>
                  </a:lnTo>
                  <a:lnTo>
                    <a:pt x="505" y="125"/>
                  </a:lnTo>
                  <a:lnTo>
                    <a:pt x="490" y="130"/>
                  </a:lnTo>
                  <a:lnTo>
                    <a:pt x="490" y="135"/>
                  </a:lnTo>
                  <a:lnTo>
                    <a:pt x="488" y="138"/>
                  </a:lnTo>
                  <a:lnTo>
                    <a:pt x="466" y="156"/>
                  </a:lnTo>
                  <a:lnTo>
                    <a:pt x="448" y="154"/>
                  </a:lnTo>
                  <a:lnTo>
                    <a:pt x="441" y="152"/>
                  </a:lnTo>
                  <a:lnTo>
                    <a:pt x="421" y="144"/>
                  </a:lnTo>
                  <a:lnTo>
                    <a:pt x="414" y="142"/>
                  </a:lnTo>
                  <a:lnTo>
                    <a:pt x="405" y="141"/>
                  </a:lnTo>
                  <a:lnTo>
                    <a:pt x="399" y="144"/>
                  </a:lnTo>
                  <a:lnTo>
                    <a:pt x="395" y="155"/>
                  </a:lnTo>
                  <a:lnTo>
                    <a:pt x="395" y="162"/>
                  </a:lnTo>
                  <a:lnTo>
                    <a:pt x="397" y="167"/>
                  </a:lnTo>
                  <a:lnTo>
                    <a:pt x="405" y="174"/>
                  </a:lnTo>
                  <a:lnTo>
                    <a:pt x="408" y="175"/>
                  </a:lnTo>
                  <a:lnTo>
                    <a:pt x="412" y="178"/>
                  </a:lnTo>
                  <a:lnTo>
                    <a:pt x="412" y="190"/>
                  </a:lnTo>
                  <a:lnTo>
                    <a:pt x="409" y="199"/>
                  </a:lnTo>
                  <a:lnTo>
                    <a:pt x="407" y="200"/>
                  </a:lnTo>
                  <a:lnTo>
                    <a:pt x="407" y="194"/>
                  </a:lnTo>
                  <a:lnTo>
                    <a:pt x="404" y="190"/>
                  </a:lnTo>
                  <a:lnTo>
                    <a:pt x="401" y="192"/>
                  </a:lnTo>
                  <a:lnTo>
                    <a:pt x="400" y="200"/>
                  </a:lnTo>
                  <a:lnTo>
                    <a:pt x="386" y="202"/>
                  </a:lnTo>
                  <a:lnTo>
                    <a:pt x="384" y="208"/>
                  </a:lnTo>
                  <a:lnTo>
                    <a:pt x="378" y="210"/>
                  </a:lnTo>
                  <a:lnTo>
                    <a:pt x="367" y="209"/>
                  </a:lnTo>
                  <a:lnTo>
                    <a:pt x="358" y="206"/>
                  </a:lnTo>
                  <a:lnTo>
                    <a:pt x="354" y="212"/>
                  </a:lnTo>
                  <a:lnTo>
                    <a:pt x="356" y="226"/>
                  </a:lnTo>
                  <a:lnTo>
                    <a:pt x="356" y="233"/>
                  </a:lnTo>
                  <a:lnTo>
                    <a:pt x="348" y="234"/>
                  </a:lnTo>
                  <a:lnTo>
                    <a:pt x="336" y="230"/>
                  </a:lnTo>
                  <a:lnTo>
                    <a:pt x="330" y="232"/>
                  </a:lnTo>
                  <a:lnTo>
                    <a:pt x="315" y="233"/>
                  </a:lnTo>
                  <a:lnTo>
                    <a:pt x="310" y="224"/>
                  </a:lnTo>
                  <a:lnTo>
                    <a:pt x="280" y="220"/>
                  </a:lnTo>
                  <a:lnTo>
                    <a:pt x="279" y="218"/>
                  </a:lnTo>
                  <a:lnTo>
                    <a:pt x="278" y="211"/>
                  </a:lnTo>
                  <a:lnTo>
                    <a:pt x="260" y="213"/>
                  </a:lnTo>
                  <a:lnTo>
                    <a:pt x="250" y="211"/>
                  </a:lnTo>
                  <a:lnTo>
                    <a:pt x="252" y="207"/>
                  </a:lnTo>
                  <a:lnTo>
                    <a:pt x="255" y="192"/>
                  </a:lnTo>
                  <a:lnTo>
                    <a:pt x="260" y="184"/>
                  </a:lnTo>
                  <a:lnTo>
                    <a:pt x="260" y="179"/>
                  </a:lnTo>
                  <a:lnTo>
                    <a:pt x="265" y="175"/>
                  </a:lnTo>
                  <a:lnTo>
                    <a:pt x="268" y="176"/>
                  </a:lnTo>
                  <a:lnTo>
                    <a:pt x="269" y="170"/>
                  </a:lnTo>
                  <a:lnTo>
                    <a:pt x="274" y="174"/>
                  </a:lnTo>
                  <a:lnTo>
                    <a:pt x="280" y="166"/>
                  </a:lnTo>
                  <a:lnTo>
                    <a:pt x="276" y="164"/>
                  </a:lnTo>
                  <a:lnTo>
                    <a:pt x="275" y="162"/>
                  </a:lnTo>
                  <a:lnTo>
                    <a:pt x="276" y="161"/>
                  </a:lnTo>
                  <a:lnTo>
                    <a:pt x="277" y="153"/>
                  </a:lnTo>
                  <a:lnTo>
                    <a:pt x="275" y="148"/>
                  </a:lnTo>
                  <a:lnTo>
                    <a:pt x="276" y="145"/>
                  </a:lnTo>
                  <a:lnTo>
                    <a:pt x="277" y="149"/>
                  </a:lnTo>
                  <a:lnTo>
                    <a:pt x="281" y="150"/>
                  </a:lnTo>
                  <a:lnTo>
                    <a:pt x="281" y="144"/>
                  </a:lnTo>
                  <a:lnTo>
                    <a:pt x="279" y="135"/>
                  </a:lnTo>
                  <a:lnTo>
                    <a:pt x="283" y="130"/>
                  </a:lnTo>
                  <a:lnTo>
                    <a:pt x="286" y="135"/>
                  </a:lnTo>
                  <a:lnTo>
                    <a:pt x="291" y="133"/>
                  </a:lnTo>
                  <a:lnTo>
                    <a:pt x="298" y="135"/>
                  </a:lnTo>
                  <a:lnTo>
                    <a:pt x="309" y="120"/>
                  </a:lnTo>
                  <a:lnTo>
                    <a:pt x="319" y="115"/>
                  </a:lnTo>
                  <a:lnTo>
                    <a:pt x="321" y="116"/>
                  </a:lnTo>
                  <a:lnTo>
                    <a:pt x="324" y="116"/>
                  </a:lnTo>
                  <a:lnTo>
                    <a:pt x="326" y="115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31" y="97"/>
                  </a:lnTo>
                  <a:lnTo>
                    <a:pt x="334" y="84"/>
                  </a:lnTo>
                  <a:lnTo>
                    <a:pt x="343" y="71"/>
                  </a:lnTo>
                  <a:lnTo>
                    <a:pt x="345" y="64"/>
                  </a:lnTo>
                  <a:lnTo>
                    <a:pt x="344" y="56"/>
                  </a:lnTo>
                  <a:lnTo>
                    <a:pt x="337" y="51"/>
                  </a:lnTo>
                  <a:lnTo>
                    <a:pt x="334" y="51"/>
                  </a:lnTo>
                  <a:lnTo>
                    <a:pt x="327" y="48"/>
                  </a:lnTo>
                  <a:lnTo>
                    <a:pt x="312" y="48"/>
                  </a:lnTo>
                  <a:lnTo>
                    <a:pt x="308" y="49"/>
                  </a:lnTo>
                  <a:lnTo>
                    <a:pt x="299" y="59"/>
                  </a:lnTo>
                  <a:lnTo>
                    <a:pt x="299" y="67"/>
                  </a:lnTo>
                  <a:lnTo>
                    <a:pt x="300" y="73"/>
                  </a:lnTo>
                  <a:lnTo>
                    <a:pt x="300" y="78"/>
                  </a:lnTo>
                  <a:lnTo>
                    <a:pt x="297" y="85"/>
                  </a:lnTo>
                  <a:lnTo>
                    <a:pt x="293" y="89"/>
                  </a:lnTo>
                  <a:lnTo>
                    <a:pt x="292" y="91"/>
                  </a:lnTo>
                  <a:lnTo>
                    <a:pt x="288" y="92"/>
                  </a:lnTo>
                  <a:lnTo>
                    <a:pt x="274" y="90"/>
                  </a:lnTo>
                  <a:lnTo>
                    <a:pt x="273" y="71"/>
                  </a:lnTo>
                  <a:lnTo>
                    <a:pt x="280" y="50"/>
                  </a:lnTo>
                  <a:lnTo>
                    <a:pt x="284" y="35"/>
                  </a:lnTo>
                  <a:lnTo>
                    <a:pt x="279" y="32"/>
                  </a:lnTo>
                  <a:lnTo>
                    <a:pt x="280" y="31"/>
                  </a:lnTo>
                  <a:lnTo>
                    <a:pt x="269" y="28"/>
                  </a:lnTo>
                  <a:lnTo>
                    <a:pt x="265" y="26"/>
                  </a:lnTo>
                  <a:lnTo>
                    <a:pt x="263" y="27"/>
                  </a:lnTo>
                  <a:lnTo>
                    <a:pt x="260" y="46"/>
                  </a:lnTo>
                  <a:lnTo>
                    <a:pt x="257" y="57"/>
                  </a:lnTo>
                  <a:lnTo>
                    <a:pt x="257" y="60"/>
                  </a:lnTo>
                  <a:lnTo>
                    <a:pt x="254" y="73"/>
                  </a:lnTo>
                  <a:lnTo>
                    <a:pt x="249" y="77"/>
                  </a:lnTo>
                  <a:lnTo>
                    <a:pt x="250" y="48"/>
                  </a:lnTo>
                  <a:lnTo>
                    <a:pt x="247" y="43"/>
                  </a:lnTo>
                  <a:lnTo>
                    <a:pt x="249" y="42"/>
                  </a:lnTo>
                  <a:lnTo>
                    <a:pt x="252" y="40"/>
                  </a:lnTo>
                  <a:lnTo>
                    <a:pt x="250" y="29"/>
                  </a:lnTo>
                  <a:lnTo>
                    <a:pt x="261" y="23"/>
                  </a:lnTo>
                  <a:lnTo>
                    <a:pt x="262" y="8"/>
                  </a:lnTo>
                  <a:lnTo>
                    <a:pt x="231" y="0"/>
                  </a:lnTo>
                  <a:lnTo>
                    <a:pt x="229" y="1"/>
                  </a:lnTo>
                  <a:lnTo>
                    <a:pt x="229" y="31"/>
                  </a:lnTo>
                  <a:lnTo>
                    <a:pt x="241" y="37"/>
                  </a:lnTo>
                  <a:lnTo>
                    <a:pt x="241" y="46"/>
                  </a:lnTo>
                  <a:lnTo>
                    <a:pt x="234" y="45"/>
                  </a:lnTo>
                  <a:lnTo>
                    <a:pt x="200" y="45"/>
                  </a:lnTo>
                  <a:lnTo>
                    <a:pt x="187" y="70"/>
                  </a:lnTo>
                  <a:lnTo>
                    <a:pt x="181" y="93"/>
                  </a:lnTo>
                  <a:lnTo>
                    <a:pt x="193" y="116"/>
                  </a:lnTo>
                  <a:lnTo>
                    <a:pt x="204" y="125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235" y="188"/>
                  </a:lnTo>
                  <a:lnTo>
                    <a:pt x="231" y="203"/>
                  </a:lnTo>
                  <a:lnTo>
                    <a:pt x="221" y="210"/>
                  </a:lnTo>
                  <a:lnTo>
                    <a:pt x="203" y="211"/>
                  </a:lnTo>
                  <a:lnTo>
                    <a:pt x="199" y="215"/>
                  </a:lnTo>
                  <a:lnTo>
                    <a:pt x="198" y="221"/>
                  </a:lnTo>
                  <a:lnTo>
                    <a:pt x="203" y="224"/>
                  </a:lnTo>
                  <a:lnTo>
                    <a:pt x="199" y="233"/>
                  </a:lnTo>
                  <a:lnTo>
                    <a:pt x="202" y="241"/>
                  </a:lnTo>
                  <a:lnTo>
                    <a:pt x="197" y="258"/>
                  </a:lnTo>
                  <a:lnTo>
                    <a:pt x="193" y="268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81" y="271"/>
                  </a:lnTo>
                  <a:lnTo>
                    <a:pt x="176" y="264"/>
                  </a:lnTo>
                  <a:lnTo>
                    <a:pt x="171" y="263"/>
                  </a:lnTo>
                  <a:lnTo>
                    <a:pt x="154" y="245"/>
                  </a:lnTo>
                  <a:lnTo>
                    <a:pt x="148" y="246"/>
                  </a:lnTo>
                  <a:lnTo>
                    <a:pt x="137" y="240"/>
                  </a:lnTo>
                  <a:lnTo>
                    <a:pt x="131" y="233"/>
                  </a:lnTo>
                  <a:lnTo>
                    <a:pt x="124" y="232"/>
                  </a:lnTo>
                  <a:lnTo>
                    <a:pt x="117" y="232"/>
                  </a:lnTo>
                  <a:lnTo>
                    <a:pt x="108" y="240"/>
                  </a:lnTo>
                  <a:lnTo>
                    <a:pt x="99" y="244"/>
                  </a:lnTo>
                  <a:lnTo>
                    <a:pt x="92" y="244"/>
                  </a:lnTo>
                  <a:lnTo>
                    <a:pt x="87" y="243"/>
                  </a:lnTo>
                  <a:lnTo>
                    <a:pt x="84" y="244"/>
                  </a:lnTo>
                  <a:lnTo>
                    <a:pt x="81" y="244"/>
                  </a:lnTo>
                  <a:lnTo>
                    <a:pt x="77" y="249"/>
                  </a:lnTo>
                  <a:lnTo>
                    <a:pt x="70" y="260"/>
                  </a:lnTo>
                  <a:lnTo>
                    <a:pt x="65" y="266"/>
                  </a:lnTo>
                  <a:lnTo>
                    <a:pt x="61" y="273"/>
                  </a:lnTo>
                  <a:lnTo>
                    <a:pt x="59" y="276"/>
                  </a:lnTo>
                  <a:lnTo>
                    <a:pt x="57" y="276"/>
                  </a:lnTo>
                  <a:lnTo>
                    <a:pt x="60" y="279"/>
                  </a:lnTo>
                  <a:lnTo>
                    <a:pt x="60" y="280"/>
                  </a:lnTo>
                  <a:lnTo>
                    <a:pt x="57" y="290"/>
                  </a:lnTo>
                  <a:lnTo>
                    <a:pt x="52" y="291"/>
                  </a:lnTo>
                  <a:lnTo>
                    <a:pt x="50" y="293"/>
                  </a:lnTo>
                  <a:lnTo>
                    <a:pt x="46" y="296"/>
                  </a:lnTo>
                  <a:lnTo>
                    <a:pt x="41" y="298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6" y="298"/>
                  </a:lnTo>
                  <a:lnTo>
                    <a:pt x="34" y="299"/>
                  </a:lnTo>
                  <a:lnTo>
                    <a:pt x="33" y="299"/>
                  </a:lnTo>
                  <a:lnTo>
                    <a:pt x="33" y="300"/>
                  </a:lnTo>
                  <a:lnTo>
                    <a:pt x="30" y="299"/>
                  </a:lnTo>
                  <a:lnTo>
                    <a:pt x="26" y="300"/>
                  </a:lnTo>
                  <a:lnTo>
                    <a:pt x="23" y="299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7" y="301"/>
                  </a:lnTo>
                  <a:lnTo>
                    <a:pt x="15" y="300"/>
                  </a:lnTo>
                  <a:lnTo>
                    <a:pt x="14" y="301"/>
                  </a:lnTo>
                  <a:lnTo>
                    <a:pt x="10" y="303"/>
                  </a:lnTo>
                  <a:lnTo>
                    <a:pt x="10" y="302"/>
                  </a:lnTo>
                  <a:lnTo>
                    <a:pt x="8" y="305"/>
                  </a:lnTo>
                  <a:lnTo>
                    <a:pt x="7" y="305"/>
                  </a:lnTo>
                  <a:lnTo>
                    <a:pt x="6" y="307"/>
                  </a:lnTo>
                  <a:lnTo>
                    <a:pt x="3" y="307"/>
                  </a:lnTo>
                  <a:lnTo>
                    <a:pt x="3" y="311"/>
                  </a:lnTo>
                  <a:lnTo>
                    <a:pt x="1" y="311"/>
                  </a:lnTo>
                  <a:lnTo>
                    <a:pt x="0" y="311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1" name="Freeform 93">
              <a:extLst>
                <a:ext uri="{FF2B5EF4-FFF2-40B4-BE49-F238E27FC236}">
                  <a16:creationId xmlns:a16="http://schemas.microsoft.com/office/drawing/2014/main" id="{9A6E8DAB-7611-69D3-0A79-026C660F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108" y="4422353"/>
              <a:ext cx="441325" cy="455613"/>
            </a:xfrm>
            <a:custGeom>
              <a:avLst/>
              <a:gdLst>
                <a:gd name="T0" fmla="*/ 2147483646 w 288"/>
                <a:gd name="T1" fmla="*/ 2147483646 h 273"/>
                <a:gd name="T2" fmla="*/ 2147483646 w 288"/>
                <a:gd name="T3" fmla="*/ 2147483646 h 273"/>
                <a:gd name="T4" fmla="*/ 2147483646 w 288"/>
                <a:gd name="T5" fmla="*/ 2147483646 h 273"/>
                <a:gd name="T6" fmla="*/ 2147483646 w 288"/>
                <a:gd name="T7" fmla="*/ 2147483646 h 273"/>
                <a:gd name="T8" fmla="*/ 2147483646 w 288"/>
                <a:gd name="T9" fmla="*/ 2147483646 h 273"/>
                <a:gd name="T10" fmla="*/ 2147483646 w 288"/>
                <a:gd name="T11" fmla="*/ 2147483646 h 273"/>
                <a:gd name="T12" fmla="*/ 2147483646 w 288"/>
                <a:gd name="T13" fmla="*/ 2147483646 h 273"/>
                <a:gd name="T14" fmla="*/ 2147483646 w 288"/>
                <a:gd name="T15" fmla="*/ 2147483646 h 273"/>
                <a:gd name="T16" fmla="*/ 2147483646 w 288"/>
                <a:gd name="T17" fmla="*/ 2147483646 h 273"/>
                <a:gd name="T18" fmla="*/ 2147483646 w 288"/>
                <a:gd name="T19" fmla="*/ 2147483646 h 273"/>
                <a:gd name="T20" fmla="*/ 2147483646 w 288"/>
                <a:gd name="T21" fmla="*/ 0 h 273"/>
                <a:gd name="T22" fmla="*/ 2147483646 w 288"/>
                <a:gd name="T23" fmla="*/ 2147483646 h 273"/>
                <a:gd name="T24" fmla="*/ 2147483646 w 288"/>
                <a:gd name="T25" fmla="*/ 2147483646 h 273"/>
                <a:gd name="T26" fmla="*/ 2147483646 w 288"/>
                <a:gd name="T27" fmla="*/ 2147483646 h 273"/>
                <a:gd name="T28" fmla="*/ 2147483646 w 288"/>
                <a:gd name="T29" fmla="*/ 2147483646 h 273"/>
                <a:gd name="T30" fmla="*/ 2147483646 w 288"/>
                <a:gd name="T31" fmla="*/ 2147483646 h 273"/>
                <a:gd name="T32" fmla="*/ 2147483646 w 288"/>
                <a:gd name="T33" fmla="*/ 2147483646 h 273"/>
                <a:gd name="T34" fmla="*/ 2147483646 w 288"/>
                <a:gd name="T35" fmla="*/ 2147483646 h 273"/>
                <a:gd name="T36" fmla="*/ 2147483646 w 288"/>
                <a:gd name="T37" fmla="*/ 2147483646 h 273"/>
                <a:gd name="T38" fmla="*/ 2147483646 w 288"/>
                <a:gd name="T39" fmla="*/ 2147483646 h 273"/>
                <a:gd name="T40" fmla="*/ 2147483646 w 288"/>
                <a:gd name="T41" fmla="*/ 2147483646 h 273"/>
                <a:gd name="T42" fmla="*/ 2147483646 w 288"/>
                <a:gd name="T43" fmla="*/ 2147483646 h 273"/>
                <a:gd name="T44" fmla="*/ 2147483646 w 288"/>
                <a:gd name="T45" fmla="*/ 2147483646 h 273"/>
                <a:gd name="T46" fmla="*/ 2147483646 w 288"/>
                <a:gd name="T47" fmla="*/ 2147483646 h 273"/>
                <a:gd name="T48" fmla="*/ 2147483646 w 288"/>
                <a:gd name="T49" fmla="*/ 2147483646 h 273"/>
                <a:gd name="T50" fmla="*/ 2147483646 w 288"/>
                <a:gd name="T51" fmla="*/ 2147483646 h 273"/>
                <a:gd name="T52" fmla="*/ 2147483646 w 288"/>
                <a:gd name="T53" fmla="*/ 2147483646 h 273"/>
                <a:gd name="T54" fmla="*/ 2147483646 w 288"/>
                <a:gd name="T55" fmla="*/ 2147483646 h 273"/>
                <a:gd name="T56" fmla="*/ 2147483646 w 288"/>
                <a:gd name="T57" fmla="*/ 2147483646 h 273"/>
                <a:gd name="T58" fmla="*/ 2147483646 w 288"/>
                <a:gd name="T59" fmla="*/ 2147483646 h 273"/>
                <a:gd name="T60" fmla="*/ 2147483646 w 288"/>
                <a:gd name="T61" fmla="*/ 2147483646 h 273"/>
                <a:gd name="T62" fmla="*/ 2147483646 w 288"/>
                <a:gd name="T63" fmla="*/ 2147483646 h 273"/>
                <a:gd name="T64" fmla="*/ 2147483646 w 288"/>
                <a:gd name="T65" fmla="*/ 2147483646 h 273"/>
                <a:gd name="T66" fmla="*/ 2147483646 w 288"/>
                <a:gd name="T67" fmla="*/ 2147483646 h 273"/>
                <a:gd name="T68" fmla="*/ 2147483646 w 288"/>
                <a:gd name="T69" fmla="*/ 2147483646 h 273"/>
                <a:gd name="T70" fmla="*/ 2147483646 w 288"/>
                <a:gd name="T71" fmla="*/ 2147483646 h 273"/>
                <a:gd name="T72" fmla="*/ 2147483646 w 288"/>
                <a:gd name="T73" fmla="*/ 2147483646 h 273"/>
                <a:gd name="T74" fmla="*/ 2147483646 w 288"/>
                <a:gd name="T75" fmla="*/ 2147483646 h 273"/>
                <a:gd name="T76" fmla="*/ 2147483646 w 288"/>
                <a:gd name="T77" fmla="*/ 2147483646 h 273"/>
                <a:gd name="T78" fmla="*/ 2147483646 w 288"/>
                <a:gd name="T79" fmla="*/ 2147483646 h 273"/>
                <a:gd name="T80" fmla="*/ 2147483646 w 288"/>
                <a:gd name="T81" fmla="*/ 2147483646 h 273"/>
                <a:gd name="T82" fmla="*/ 2147483646 w 288"/>
                <a:gd name="T83" fmla="*/ 2147483646 h 273"/>
                <a:gd name="T84" fmla="*/ 2147483646 w 288"/>
                <a:gd name="T85" fmla="*/ 2147483646 h 273"/>
                <a:gd name="T86" fmla="*/ 2147483646 w 288"/>
                <a:gd name="T87" fmla="*/ 2147483646 h 273"/>
                <a:gd name="T88" fmla="*/ 2147483646 w 288"/>
                <a:gd name="T89" fmla="*/ 2147483646 h 273"/>
                <a:gd name="T90" fmla="*/ 2147483646 w 288"/>
                <a:gd name="T91" fmla="*/ 2147483646 h 273"/>
                <a:gd name="T92" fmla="*/ 2147483646 w 288"/>
                <a:gd name="T93" fmla="*/ 2147483646 h 273"/>
                <a:gd name="T94" fmla="*/ 2147483646 w 288"/>
                <a:gd name="T95" fmla="*/ 2147483646 h 273"/>
                <a:gd name="T96" fmla="*/ 2147483646 w 288"/>
                <a:gd name="T97" fmla="*/ 2147483646 h 273"/>
                <a:gd name="T98" fmla="*/ 2147483646 w 288"/>
                <a:gd name="T99" fmla="*/ 2147483646 h 273"/>
                <a:gd name="T100" fmla="*/ 2147483646 w 288"/>
                <a:gd name="T101" fmla="*/ 2147483646 h 273"/>
                <a:gd name="T102" fmla="*/ 2147483646 w 288"/>
                <a:gd name="T103" fmla="*/ 2147483646 h 273"/>
                <a:gd name="T104" fmla="*/ 2147483646 w 288"/>
                <a:gd name="T105" fmla="*/ 2147483646 h 273"/>
                <a:gd name="T106" fmla="*/ 2147483646 w 288"/>
                <a:gd name="T107" fmla="*/ 2147483646 h 273"/>
                <a:gd name="T108" fmla="*/ 2147483646 w 288"/>
                <a:gd name="T109" fmla="*/ 2147483646 h 273"/>
                <a:gd name="T110" fmla="*/ 2147483646 w 288"/>
                <a:gd name="T111" fmla="*/ 2147483646 h 273"/>
                <a:gd name="T112" fmla="*/ 2147483646 w 288"/>
                <a:gd name="T113" fmla="*/ 2147483646 h 273"/>
                <a:gd name="T114" fmla="*/ 2147483646 w 288"/>
                <a:gd name="T115" fmla="*/ 2147483646 h 273"/>
                <a:gd name="T116" fmla="*/ 2147483646 w 288"/>
                <a:gd name="T117" fmla="*/ 2147483646 h 273"/>
                <a:gd name="T118" fmla="*/ 2147483646 w 288"/>
                <a:gd name="T119" fmla="*/ 2147483646 h 273"/>
                <a:gd name="T120" fmla="*/ 2147483646 w 288"/>
                <a:gd name="T121" fmla="*/ 2147483646 h 273"/>
                <a:gd name="T122" fmla="*/ 0 w 288"/>
                <a:gd name="T123" fmla="*/ 2147483646 h 2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73"/>
                <a:gd name="T188" fmla="*/ 288 w 288"/>
                <a:gd name="T189" fmla="*/ 273 h 2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73">
                  <a:moveTo>
                    <a:pt x="0" y="195"/>
                  </a:moveTo>
                  <a:lnTo>
                    <a:pt x="3" y="194"/>
                  </a:lnTo>
                  <a:lnTo>
                    <a:pt x="15" y="176"/>
                  </a:lnTo>
                  <a:lnTo>
                    <a:pt x="19" y="171"/>
                  </a:lnTo>
                  <a:lnTo>
                    <a:pt x="18" y="160"/>
                  </a:lnTo>
                  <a:lnTo>
                    <a:pt x="14" y="159"/>
                  </a:lnTo>
                  <a:lnTo>
                    <a:pt x="8" y="153"/>
                  </a:lnTo>
                  <a:lnTo>
                    <a:pt x="2" y="142"/>
                  </a:lnTo>
                  <a:lnTo>
                    <a:pt x="4" y="138"/>
                  </a:lnTo>
                  <a:lnTo>
                    <a:pt x="8" y="133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4" y="108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38" y="89"/>
                  </a:lnTo>
                  <a:lnTo>
                    <a:pt x="41" y="85"/>
                  </a:lnTo>
                  <a:lnTo>
                    <a:pt x="41" y="78"/>
                  </a:lnTo>
                  <a:lnTo>
                    <a:pt x="45" y="75"/>
                  </a:lnTo>
                  <a:lnTo>
                    <a:pt x="51" y="77"/>
                  </a:lnTo>
                  <a:lnTo>
                    <a:pt x="52" y="73"/>
                  </a:lnTo>
                  <a:lnTo>
                    <a:pt x="58" y="73"/>
                  </a:lnTo>
                  <a:lnTo>
                    <a:pt x="68" y="58"/>
                  </a:lnTo>
                  <a:lnTo>
                    <a:pt x="60" y="48"/>
                  </a:lnTo>
                  <a:lnTo>
                    <a:pt x="55" y="40"/>
                  </a:lnTo>
                  <a:lnTo>
                    <a:pt x="58" y="34"/>
                  </a:lnTo>
                  <a:lnTo>
                    <a:pt x="60" y="29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77" y="0"/>
                  </a:lnTo>
                  <a:lnTo>
                    <a:pt x="79" y="3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97" y="14"/>
                  </a:lnTo>
                  <a:lnTo>
                    <a:pt x="111" y="15"/>
                  </a:lnTo>
                  <a:lnTo>
                    <a:pt x="122" y="18"/>
                  </a:lnTo>
                  <a:lnTo>
                    <a:pt x="129" y="15"/>
                  </a:lnTo>
                  <a:lnTo>
                    <a:pt x="137" y="30"/>
                  </a:lnTo>
                  <a:lnTo>
                    <a:pt x="146" y="36"/>
                  </a:lnTo>
                  <a:lnTo>
                    <a:pt x="149" y="36"/>
                  </a:lnTo>
                  <a:lnTo>
                    <a:pt x="158" y="43"/>
                  </a:lnTo>
                  <a:lnTo>
                    <a:pt x="163" y="47"/>
                  </a:lnTo>
                  <a:lnTo>
                    <a:pt x="167" y="49"/>
                  </a:lnTo>
                  <a:lnTo>
                    <a:pt x="174" y="50"/>
                  </a:lnTo>
                  <a:lnTo>
                    <a:pt x="181" y="49"/>
                  </a:lnTo>
                  <a:lnTo>
                    <a:pt x="184" y="45"/>
                  </a:lnTo>
                  <a:lnTo>
                    <a:pt x="186" y="37"/>
                  </a:lnTo>
                  <a:lnTo>
                    <a:pt x="191" y="33"/>
                  </a:lnTo>
                  <a:lnTo>
                    <a:pt x="204" y="29"/>
                  </a:lnTo>
                  <a:lnTo>
                    <a:pt x="210" y="31"/>
                  </a:lnTo>
                  <a:lnTo>
                    <a:pt x="214" y="31"/>
                  </a:lnTo>
                  <a:lnTo>
                    <a:pt x="219" y="31"/>
                  </a:lnTo>
                  <a:lnTo>
                    <a:pt x="223" y="31"/>
                  </a:lnTo>
                  <a:lnTo>
                    <a:pt x="227" y="35"/>
                  </a:lnTo>
                  <a:lnTo>
                    <a:pt x="233" y="38"/>
                  </a:lnTo>
                  <a:lnTo>
                    <a:pt x="251" y="52"/>
                  </a:lnTo>
                  <a:lnTo>
                    <a:pt x="256" y="52"/>
                  </a:lnTo>
                  <a:lnTo>
                    <a:pt x="267" y="54"/>
                  </a:lnTo>
                  <a:lnTo>
                    <a:pt x="272" y="54"/>
                  </a:lnTo>
                  <a:lnTo>
                    <a:pt x="275" y="56"/>
                  </a:lnTo>
                  <a:lnTo>
                    <a:pt x="275" y="64"/>
                  </a:lnTo>
                  <a:lnTo>
                    <a:pt x="279" y="65"/>
                  </a:lnTo>
                  <a:lnTo>
                    <a:pt x="279" y="73"/>
                  </a:lnTo>
                  <a:lnTo>
                    <a:pt x="280" y="78"/>
                  </a:lnTo>
                  <a:lnTo>
                    <a:pt x="288" y="78"/>
                  </a:lnTo>
                  <a:lnTo>
                    <a:pt x="288" y="84"/>
                  </a:lnTo>
                  <a:lnTo>
                    <a:pt x="281" y="89"/>
                  </a:lnTo>
                  <a:lnTo>
                    <a:pt x="279" y="93"/>
                  </a:lnTo>
                  <a:lnTo>
                    <a:pt x="271" y="96"/>
                  </a:lnTo>
                  <a:lnTo>
                    <a:pt x="265" y="93"/>
                  </a:lnTo>
                  <a:lnTo>
                    <a:pt x="260" y="91"/>
                  </a:lnTo>
                  <a:lnTo>
                    <a:pt x="259" y="88"/>
                  </a:lnTo>
                  <a:lnTo>
                    <a:pt x="252" y="89"/>
                  </a:lnTo>
                  <a:lnTo>
                    <a:pt x="251" y="93"/>
                  </a:lnTo>
                  <a:lnTo>
                    <a:pt x="245" y="107"/>
                  </a:lnTo>
                  <a:lnTo>
                    <a:pt x="244" y="115"/>
                  </a:lnTo>
                  <a:lnTo>
                    <a:pt x="244" y="119"/>
                  </a:lnTo>
                  <a:lnTo>
                    <a:pt x="241" y="123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5" y="119"/>
                  </a:lnTo>
                  <a:lnTo>
                    <a:pt x="218" y="117"/>
                  </a:lnTo>
                  <a:lnTo>
                    <a:pt x="217" y="117"/>
                  </a:lnTo>
                  <a:lnTo>
                    <a:pt x="215" y="118"/>
                  </a:lnTo>
                  <a:lnTo>
                    <a:pt x="213" y="127"/>
                  </a:lnTo>
                  <a:lnTo>
                    <a:pt x="212" y="129"/>
                  </a:lnTo>
                  <a:lnTo>
                    <a:pt x="210" y="130"/>
                  </a:lnTo>
                  <a:lnTo>
                    <a:pt x="202" y="130"/>
                  </a:lnTo>
                  <a:lnTo>
                    <a:pt x="198" y="127"/>
                  </a:lnTo>
                  <a:lnTo>
                    <a:pt x="194" y="127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8" y="135"/>
                  </a:lnTo>
                  <a:lnTo>
                    <a:pt x="186" y="138"/>
                  </a:lnTo>
                  <a:lnTo>
                    <a:pt x="183" y="149"/>
                  </a:lnTo>
                  <a:lnTo>
                    <a:pt x="184" y="161"/>
                  </a:lnTo>
                  <a:lnTo>
                    <a:pt x="190" y="172"/>
                  </a:lnTo>
                  <a:lnTo>
                    <a:pt x="194" y="174"/>
                  </a:lnTo>
                  <a:lnTo>
                    <a:pt x="195" y="197"/>
                  </a:lnTo>
                  <a:lnTo>
                    <a:pt x="199" y="203"/>
                  </a:lnTo>
                  <a:lnTo>
                    <a:pt x="201" y="204"/>
                  </a:lnTo>
                  <a:lnTo>
                    <a:pt x="205" y="210"/>
                  </a:lnTo>
                  <a:lnTo>
                    <a:pt x="216" y="219"/>
                  </a:lnTo>
                  <a:lnTo>
                    <a:pt x="216" y="222"/>
                  </a:lnTo>
                  <a:lnTo>
                    <a:pt x="225" y="229"/>
                  </a:lnTo>
                  <a:lnTo>
                    <a:pt x="226" y="234"/>
                  </a:lnTo>
                  <a:lnTo>
                    <a:pt x="230" y="239"/>
                  </a:lnTo>
                  <a:lnTo>
                    <a:pt x="228" y="243"/>
                  </a:lnTo>
                  <a:lnTo>
                    <a:pt x="228" y="247"/>
                  </a:lnTo>
                  <a:lnTo>
                    <a:pt x="226" y="247"/>
                  </a:lnTo>
                  <a:lnTo>
                    <a:pt x="225" y="250"/>
                  </a:lnTo>
                  <a:lnTo>
                    <a:pt x="225" y="252"/>
                  </a:lnTo>
                  <a:lnTo>
                    <a:pt x="219" y="257"/>
                  </a:lnTo>
                  <a:lnTo>
                    <a:pt x="214" y="267"/>
                  </a:lnTo>
                  <a:lnTo>
                    <a:pt x="210" y="270"/>
                  </a:lnTo>
                  <a:lnTo>
                    <a:pt x="201" y="273"/>
                  </a:lnTo>
                  <a:lnTo>
                    <a:pt x="197" y="273"/>
                  </a:lnTo>
                  <a:lnTo>
                    <a:pt x="195" y="271"/>
                  </a:lnTo>
                  <a:lnTo>
                    <a:pt x="192" y="270"/>
                  </a:lnTo>
                  <a:lnTo>
                    <a:pt x="188" y="273"/>
                  </a:lnTo>
                  <a:lnTo>
                    <a:pt x="179" y="271"/>
                  </a:lnTo>
                  <a:lnTo>
                    <a:pt x="175" y="273"/>
                  </a:lnTo>
                  <a:lnTo>
                    <a:pt x="171" y="271"/>
                  </a:lnTo>
                  <a:lnTo>
                    <a:pt x="169" y="271"/>
                  </a:lnTo>
                  <a:lnTo>
                    <a:pt x="167" y="269"/>
                  </a:lnTo>
                  <a:lnTo>
                    <a:pt x="157" y="269"/>
                  </a:lnTo>
                  <a:lnTo>
                    <a:pt x="151" y="273"/>
                  </a:lnTo>
                  <a:lnTo>
                    <a:pt x="149" y="271"/>
                  </a:lnTo>
                  <a:lnTo>
                    <a:pt x="147" y="271"/>
                  </a:lnTo>
                  <a:lnTo>
                    <a:pt x="145" y="270"/>
                  </a:lnTo>
                  <a:lnTo>
                    <a:pt x="146" y="268"/>
                  </a:lnTo>
                  <a:lnTo>
                    <a:pt x="151" y="265"/>
                  </a:lnTo>
                  <a:lnTo>
                    <a:pt x="153" y="262"/>
                  </a:lnTo>
                  <a:lnTo>
                    <a:pt x="151" y="254"/>
                  </a:lnTo>
                  <a:lnTo>
                    <a:pt x="147" y="251"/>
                  </a:lnTo>
                  <a:lnTo>
                    <a:pt x="141" y="250"/>
                  </a:lnTo>
                  <a:lnTo>
                    <a:pt x="134" y="251"/>
                  </a:lnTo>
                  <a:lnTo>
                    <a:pt x="131" y="251"/>
                  </a:lnTo>
                  <a:lnTo>
                    <a:pt x="129" y="254"/>
                  </a:lnTo>
                  <a:lnTo>
                    <a:pt x="120" y="251"/>
                  </a:lnTo>
                  <a:lnTo>
                    <a:pt x="118" y="255"/>
                  </a:lnTo>
                  <a:lnTo>
                    <a:pt x="116" y="256"/>
                  </a:lnTo>
                  <a:lnTo>
                    <a:pt x="112" y="256"/>
                  </a:lnTo>
                  <a:lnTo>
                    <a:pt x="107" y="257"/>
                  </a:lnTo>
                  <a:lnTo>
                    <a:pt x="105" y="256"/>
                  </a:lnTo>
                  <a:lnTo>
                    <a:pt x="102" y="255"/>
                  </a:lnTo>
                  <a:lnTo>
                    <a:pt x="101" y="254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6" y="255"/>
                  </a:lnTo>
                  <a:lnTo>
                    <a:pt x="90" y="251"/>
                  </a:lnTo>
                  <a:lnTo>
                    <a:pt x="87" y="243"/>
                  </a:lnTo>
                  <a:lnTo>
                    <a:pt x="85" y="212"/>
                  </a:lnTo>
                  <a:lnTo>
                    <a:pt x="81" y="212"/>
                  </a:lnTo>
                  <a:lnTo>
                    <a:pt x="78" y="215"/>
                  </a:lnTo>
                  <a:lnTo>
                    <a:pt x="77" y="213"/>
                  </a:lnTo>
                  <a:lnTo>
                    <a:pt x="70" y="209"/>
                  </a:lnTo>
                  <a:lnTo>
                    <a:pt x="67" y="209"/>
                  </a:lnTo>
                  <a:lnTo>
                    <a:pt x="66" y="211"/>
                  </a:lnTo>
                  <a:lnTo>
                    <a:pt x="64" y="211"/>
                  </a:lnTo>
                  <a:lnTo>
                    <a:pt x="63" y="217"/>
                  </a:lnTo>
                  <a:lnTo>
                    <a:pt x="59" y="218"/>
                  </a:lnTo>
                  <a:lnTo>
                    <a:pt x="59" y="222"/>
                  </a:lnTo>
                  <a:lnTo>
                    <a:pt x="52" y="225"/>
                  </a:lnTo>
                  <a:lnTo>
                    <a:pt x="49" y="225"/>
                  </a:lnTo>
                  <a:lnTo>
                    <a:pt x="44" y="223"/>
                  </a:lnTo>
                  <a:lnTo>
                    <a:pt x="41" y="223"/>
                  </a:lnTo>
                  <a:lnTo>
                    <a:pt x="38" y="221"/>
                  </a:lnTo>
                  <a:lnTo>
                    <a:pt x="29" y="220"/>
                  </a:lnTo>
                  <a:lnTo>
                    <a:pt x="28" y="220"/>
                  </a:lnTo>
                  <a:lnTo>
                    <a:pt x="25" y="212"/>
                  </a:lnTo>
                  <a:lnTo>
                    <a:pt x="25" y="208"/>
                  </a:lnTo>
                  <a:lnTo>
                    <a:pt x="23" y="204"/>
                  </a:lnTo>
                  <a:lnTo>
                    <a:pt x="23" y="199"/>
                  </a:lnTo>
                  <a:lnTo>
                    <a:pt x="15" y="196"/>
                  </a:lnTo>
                  <a:lnTo>
                    <a:pt x="15" y="200"/>
                  </a:lnTo>
                  <a:lnTo>
                    <a:pt x="12" y="200"/>
                  </a:lnTo>
                  <a:lnTo>
                    <a:pt x="8" y="195"/>
                  </a:lnTo>
                  <a:lnTo>
                    <a:pt x="3" y="196"/>
                  </a:lnTo>
                  <a:lnTo>
                    <a:pt x="0" y="195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2" name="Freeform 94">
              <a:extLst>
                <a:ext uri="{FF2B5EF4-FFF2-40B4-BE49-F238E27FC236}">
                  <a16:creationId xmlns:a16="http://schemas.microsoft.com/office/drawing/2014/main" id="{4B2C8C24-5B38-050A-7E56-0112FA92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096" y="4512841"/>
              <a:ext cx="396875" cy="420687"/>
            </a:xfrm>
            <a:custGeom>
              <a:avLst/>
              <a:gdLst>
                <a:gd name="T0" fmla="*/ 2147483646 w 258"/>
                <a:gd name="T1" fmla="*/ 2147483646 h 254"/>
                <a:gd name="T2" fmla="*/ 2147483646 w 258"/>
                <a:gd name="T3" fmla="*/ 2147483646 h 254"/>
                <a:gd name="T4" fmla="*/ 2147483646 w 258"/>
                <a:gd name="T5" fmla="*/ 2147483646 h 254"/>
                <a:gd name="T6" fmla="*/ 2147483646 w 258"/>
                <a:gd name="T7" fmla="*/ 2147483646 h 254"/>
                <a:gd name="T8" fmla="*/ 2147483646 w 258"/>
                <a:gd name="T9" fmla="*/ 2147483646 h 254"/>
                <a:gd name="T10" fmla="*/ 2147483646 w 258"/>
                <a:gd name="T11" fmla="*/ 2147483646 h 254"/>
                <a:gd name="T12" fmla="*/ 2147483646 w 258"/>
                <a:gd name="T13" fmla="*/ 2147483646 h 254"/>
                <a:gd name="T14" fmla="*/ 2147483646 w 258"/>
                <a:gd name="T15" fmla="*/ 2147483646 h 254"/>
                <a:gd name="T16" fmla="*/ 2147483646 w 258"/>
                <a:gd name="T17" fmla="*/ 2147483646 h 254"/>
                <a:gd name="T18" fmla="*/ 2147483646 w 258"/>
                <a:gd name="T19" fmla="*/ 2147483646 h 254"/>
                <a:gd name="T20" fmla="*/ 2147483646 w 258"/>
                <a:gd name="T21" fmla="*/ 2147483646 h 254"/>
                <a:gd name="T22" fmla="*/ 2147483646 w 258"/>
                <a:gd name="T23" fmla="*/ 2147483646 h 254"/>
                <a:gd name="T24" fmla="*/ 2147483646 w 258"/>
                <a:gd name="T25" fmla="*/ 2147483646 h 254"/>
                <a:gd name="T26" fmla="*/ 2147483646 w 258"/>
                <a:gd name="T27" fmla="*/ 2147483646 h 254"/>
                <a:gd name="T28" fmla="*/ 2147483646 w 258"/>
                <a:gd name="T29" fmla="*/ 2147483646 h 254"/>
                <a:gd name="T30" fmla="*/ 2147483646 w 258"/>
                <a:gd name="T31" fmla="*/ 2147483646 h 254"/>
                <a:gd name="T32" fmla="*/ 2147483646 w 258"/>
                <a:gd name="T33" fmla="*/ 2147483646 h 254"/>
                <a:gd name="T34" fmla="*/ 2147483646 w 258"/>
                <a:gd name="T35" fmla="*/ 2147483646 h 254"/>
                <a:gd name="T36" fmla="*/ 2147483646 w 258"/>
                <a:gd name="T37" fmla="*/ 2147483646 h 254"/>
                <a:gd name="T38" fmla="*/ 2147483646 w 258"/>
                <a:gd name="T39" fmla="*/ 2147483646 h 254"/>
                <a:gd name="T40" fmla="*/ 2147483646 w 258"/>
                <a:gd name="T41" fmla="*/ 2147483646 h 254"/>
                <a:gd name="T42" fmla="*/ 2147483646 w 258"/>
                <a:gd name="T43" fmla="*/ 2147483646 h 254"/>
                <a:gd name="T44" fmla="*/ 2147483646 w 258"/>
                <a:gd name="T45" fmla="*/ 2147483646 h 254"/>
                <a:gd name="T46" fmla="*/ 2147483646 w 258"/>
                <a:gd name="T47" fmla="*/ 2147483646 h 254"/>
                <a:gd name="T48" fmla="*/ 2147483646 w 258"/>
                <a:gd name="T49" fmla="*/ 2147483646 h 254"/>
                <a:gd name="T50" fmla="*/ 2147483646 w 258"/>
                <a:gd name="T51" fmla="*/ 2147483646 h 254"/>
                <a:gd name="T52" fmla="*/ 2147483646 w 258"/>
                <a:gd name="T53" fmla="*/ 2147483646 h 254"/>
                <a:gd name="T54" fmla="*/ 2147483646 w 258"/>
                <a:gd name="T55" fmla="*/ 2147483646 h 254"/>
                <a:gd name="T56" fmla="*/ 2147483646 w 258"/>
                <a:gd name="T57" fmla="*/ 2147483646 h 254"/>
                <a:gd name="T58" fmla="*/ 2147483646 w 258"/>
                <a:gd name="T59" fmla="*/ 2147483646 h 254"/>
                <a:gd name="T60" fmla="*/ 2147483646 w 258"/>
                <a:gd name="T61" fmla="*/ 2147483646 h 254"/>
                <a:gd name="T62" fmla="*/ 2147483646 w 258"/>
                <a:gd name="T63" fmla="*/ 2147483646 h 254"/>
                <a:gd name="T64" fmla="*/ 2147483646 w 258"/>
                <a:gd name="T65" fmla="*/ 2147483646 h 254"/>
                <a:gd name="T66" fmla="*/ 2147483646 w 258"/>
                <a:gd name="T67" fmla="*/ 2147483646 h 254"/>
                <a:gd name="T68" fmla="*/ 2147483646 w 258"/>
                <a:gd name="T69" fmla="*/ 2147483646 h 254"/>
                <a:gd name="T70" fmla="*/ 2147483646 w 258"/>
                <a:gd name="T71" fmla="*/ 2147483646 h 254"/>
                <a:gd name="T72" fmla="*/ 2147483646 w 258"/>
                <a:gd name="T73" fmla="*/ 2147483646 h 254"/>
                <a:gd name="T74" fmla="*/ 2147483646 w 258"/>
                <a:gd name="T75" fmla="*/ 2147483646 h 254"/>
                <a:gd name="T76" fmla="*/ 2147483646 w 258"/>
                <a:gd name="T77" fmla="*/ 2147483646 h 254"/>
                <a:gd name="T78" fmla="*/ 2147483646 w 258"/>
                <a:gd name="T79" fmla="*/ 2147483646 h 254"/>
                <a:gd name="T80" fmla="*/ 2147483646 w 258"/>
                <a:gd name="T81" fmla="*/ 2147483646 h 254"/>
                <a:gd name="T82" fmla="*/ 2147483646 w 258"/>
                <a:gd name="T83" fmla="*/ 2147483646 h 254"/>
                <a:gd name="T84" fmla="*/ 2147483646 w 258"/>
                <a:gd name="T85" fmla="*/ 2147483646 h 254"/>
                <a:gd name="T86" fmla="*/ 2147483646 w 258"/>
                <a:gd name="T87" fmla="*/ 2147483646 h 254"/>
                <a:gd name="T88" fmla="*/ 2147483646 w 258"/>
                <a:gd name="T89" fmla="*/ 2147483646 h 254"/>
                <a:gd name="T90" fmla="*/ 2147483646 w 258"/>
                <a:gd name="T91" fmla="*/ 2147483646 h 254"/>
                <a:gd name="T92" fmla="*/ 2147483646 w 258"/>
                <a:gd name="T93" fmla="*/ 2147483646 h 254"/>
                <a:gd name="T94" fmla="*/ 2147483646 w 258"/>
                <a:gd name="T95" fmla="*/ 2147483646 h 254"/>
                <a:gd name="T96" fmla="*/ 2147483646 w 258"/>
                <a:gd name="T97" fmla="*/ 2147483646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54"/>
                <a:gd name="T149" fmla="*/ 258 w 258"/>
                <a:gd name="T150" fmla="*/ 254 h 2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54">
                  <a:moveTo>
                    <a:pt x="0" y="153"/>
                  </a:moveTo>
                  <a:lnTo>
                    <a:pt x="6" y="147"/>
                  </a:lnTo>
                  <a:lnTo>
                    <a:pt x="8" y="143"/>
                  </a:lnTo>
                  <a:lnTo>
                    <a:pt x="12" y="117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29" y="111"/>
                  </a:lnTo>
                  <a:lnTo>
                    <a:pt x="37" y="106"/>
                  </a:lnTo>
                  <a:lnTo>
                    <a:pt x="48" y="103"/>
                  </a:lnTo>
                  <a:lnTo>
                    <a:pt x="52" y="99"/>
                  </a:lnTo>
                  <a:lnTo>
                    <a:pt x="50" y="89"/>
                  </a:lnTo>
                  <a:lnTo>
                    <a:pt x="50" y="86"/>
                  </a:lnTo>
                  <a:lnTo>
                    <a:pt x="54" y="81"/>
                  </a:lnTo>
                  <a:lnTo>
                    <a:pt x="55" y="77"/>
                  </a:lnTo>
                  <a:lnTo>
                    <a:pt x="65" y="64"/>
                  </a:lnTo>
                  <a:lnTo>
                    <a:pt x="75" y="46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84" y="41"/>
                  </a:lnTo>
                  <a:lnTo>
                    <a:pt x="93" y="41"/>
                  </a:lnTo>
                  <a:lnTo>
                    <a:pt x="97" y="40"/>
                  </a:lnTo>
                  <a:lnTo>
                    <a:pt x="101" y="35"/>
                  </a:lnTo>
                  <a:lnTo>
                    <a:pt x="105" y="33"/>
                  </a:lnTo>
                  <a:lnTo>
                    <a:pt x="108" y="34"/>
                  </a:lnTo>
                  <a:lnTo>
                    <a:pt x="111" y="31"/>
                  </a:lnTo>
                  <a:lnTo>
                    <a:pt x="113" y="29"/>
                  </a:lnTo>
                  <a:lnTo>
                    <a:pt x="116" y="17"/>
                  </a:lnTo>
                  <a:lnTo>
                    <a:pt x="117" y="15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30" y="15"/>
                  </a:lnTo>
                  <a:lnTo>
                    <a:pt x="134" y="21"/>
                  </a:lnTo>
                  <a:lnTo>
                    <a:pt x="136" y="23"/>
                  </a:lnTo>
                  <a:lnTo>
                    <a:pt x="140" y="24"/>
                  </a:lnTo>
                  <a:lnTo>
                    <a:pt x="145" y="24"/>
                  </a:lnTo>
                  <a:lnTo>
                    <a:pt x="148" y="25"/>
                  </a:lnTo>
                  <a:lnTo>
                    <a:pt x="152" y="26"/>
                  </a:lnTo>
                  <a:lnTo>
                    <a:pt x="155" y="25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4" y="27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5" y="26"/>
                  </a:lnTo>
                  <a:lnTo>
                    <a:pt x="177" y="23"/>
                  </a:lnTo>
                  <a:lnTo>
                    <a:pt x="176" y="13"/>
                  </a:lnTo>
                  <a:lnTo>
                    <a:pt x="174" y="6"/>
                  </a:lnTo>
                  <a:lnTo>
                    <a:pt x="175" y="3"/>
                  </a:lnTo>
                  <a:lnTo>
                    <a:pt x="183" y="2"/>
                  </a:lnTo>
                  <a:lnTo>
                    <a:pt x="186" y="0"/>
                  </a:lnTo>
                  <a:lnTo>
                    <a:pt x="189" y="1"/>
                  </a:lnTo>
                  <a:lnTo>
                    <a:pt x="192" y="4"/>
                  </a:lnTo>
                  <a:lnTo>
                    <a:pt x="193" y="7"/>
                  </a:lnTo>
                  <a:lnTo>
                    <a:pt x="189" y="15"/>
                  </a:lnTo>
                  <a:lnTo>
                    <a:pt x="189" y="18"/>
                  </a:lnTo>
                  <a:lnTo>
                    <a:pt x="190" y="23"/>
                  </a:lnTo>
                  <a:lnTo>
                    <a:pt x="203" y="37"/>
                  </a:lnTo>
                  <a:lnTo>
                    <a:pt x="211" y="34"/>
                  </a:lnTo>
                  <a:lnTo>
                    <a:pt x="213" y="31"/>
                  </a:lnTo>
                  <a:lnTo>
                    <a:pt x="216" y="31"/>
                  </a:lnTo>
                  <a:lnTo>
                    <a:pt x="218" y="33"/>
                  </a:lnTo>
                  <a:lnTo>
                    <a:pt x="217" y="38"/>
                  </a:lnTo>
                  <a:lnTo>
                    <a:pt x="217" y="41"/>
                  </a:lnTo>
                  <a:lnTo>
                    <a:pt x="222" y="41"/>
                  </a:lnTo>
                  <a:lnTo>
                    <a:pt x="225" y="41"/>
                  </a:lnTo>
                  <a:lnTo>
                    <a:pt x="226" y="43"/>
                  </a:lnTo>
                  <a:lnTo>
                    <a:pt x="227" y="45"/>
                  </a:lnTo>
                  <a:lnTo>
                    <a:pt x="233" y="48"/>
                  </a:lnTo>
                  <a:lnTo>
                    <a:pt x="232" y="53"/>
                  </a:lnTo>
                  <a:lnTo>
                    <a:pt x="227" y="61"/>
                  </a:lnTo>
                  <a:lnTo>
                    <a:pt x="223" y="68"/>
                  </a:lnTo>
                  <a:lnTo>
                    <a:pt x="222" y="74"/>
                  </a:lnTo>
                  <a:lnTo>
                    <a:pt x="223" y="86"/>
                  </a:lnTo>
                  <a:lnTo>
                    <a:pt x="221" y="87"/>
                  </a:lnTo>
                  <a:lnTo>
                    <a:pt x="217" y="86"/>
                  </a:lnTo>
                  <a:lnTo>
                    <a:pt x="214" y="85"/>
                  </a:lnTo>
                  <a:lnTo>
                    <a:pt x="211" y="82"/>
                  </a:lnTo>
                  <a:lnTo>
                    <a:pt x="207" y="81"/>
                  </a:lnTo>
                  <a:lnTo>
                    <a:pt x="206" y="80"/>
                  </a:lnTo>
                  <a:lnTo>
                    <a:pt x="203" y="79"/>
                  </a:lnTo>
                  <a:lnTo>
                    <a:pt x="200" y="81"/>
                  </a:lnTo>
                  <a:lnTo>
                    <a:pt x="199" y="82"/>
                  </a:lnTo>
                  <a:lnTo>
                    <a:pt x="194" y="94"/>
                  </a:lnTo>
                  <a:lnTo>
                    <a:pt x="191" y="96"/>
                  </a:lnTo>
                  <a:lnTo>
                    <a:pt x="184" y="95"/>
                  </a:lnTo>
                  <a:lnTo>
                    <a:pt x="180" y="98"/>
                  </a:lnTo>
                  <a:lnTo>
                    <a:pt x="178" y="100"/>
                  </a:lnTo>
                  <a:lnTo>
                    <a:pt x="178" y="103"/>
                  </a:lnTo>
                  <a:lnTo>
                    <a:pt x="180" y="104"/>
                  </a:lnTo>
                  <a:lnTo>
                    <a:pt x="184" y="104"/>
                  </a:lnTo>
                  <a:lnTo>
                    <a:pt x="188" y="103"/>
                  </a:lnTo>
                  <a:lnTo>
                    <a:pt x="194" y="99"/>
                  </a:lnTo>
                  <a:lnTo>
                    <a:pt x="194" y="103"/>
                  </a:lnTo>
                  <a:lnTo>
                    <a:pt x="191" y="108"/>
                  </a:lnTo>
                  <a:lnTo>
                    <a:pt x="184" y="115"/>
                  </a:lnTo>
                  <a:lnTo>
                    <a:pt x="184" y="118"/>
                  </a:lnTo>
                  <a:lnTo>
                    <a:pt x="182" y="122"/>
                  </a:lnTo>
                  <a:lnTo>
                    <a:pt x="184" y="152"/>
                  </a:lnTo>
                  <a:lnTo>
                    <a:pt x="188" y="153"/>
                  </a:lnTo>
                  <a:lnTo>
                    <a:pt x="190" y="152"/>
                  </a:lnTo>
                  <a:lnTo>
                    <a:pt x="193" y="152"/>
                  </a:lnTo>
                  <a:lnTo>
                    <a:pt x="194" y="151"/>
                  </a:lnTo>
                  <a:lnTo>
                    <a:pt x="203" y="146"/>
                  </a:lnTo>
                  <a:lnTo>
                    <a:pt x="210" y="142"/>
                  </a:lnTo>
                  <a:lnTo>
                    <a:pt x="221" y="131"/>
                  </a:lnTo>
                  <a:lnTo>
                    <a:pt x="235" y="118"/>
                  </a:lnTo>
                  <a:lnTo>
                    <a:pt x="237" y="112"/>
                  </a:lnTo>
                  <a:lnTo>
                    <a:pt x="242" y="110"/>
                  </a:lnTo>
                  <a:lnTo>
                    <a:pt x="244" y="110"/>
                  </a:lnTo>
                  <a:lnTo>
                    <a:pt x="247" y="109"/>
                  </a:lnTo>
                  <a:lnTo>
                    <a:pt x="251" y="115"/>
                  </a:lnTo>
                  <a:lnTo>
                    <a:pt x="257" y="123"/>
                  </a:lnTo>
                  <a:lnTo>
                    <a:pt x="258" y="132"/>
                  </a:lnTo>
                  <a:lnTo>
                    <a:pt x="252" y="138"/>
                  </a:lnTo>
                  <a:lnTo>
                    <a:pt x="241" y="145"/>
                  </a:lnTo>
                  <a:lnTo>
                    <a:pt x="237" y="150"/>
                  </a:lnTo>
                  <a:lnTo>
                    <a:pt x="233" y="159"/>
                  </a:lnTo>
                  <a:lnTo>
                    <a:pt x="232" y="161"/>
                  </a:lnTo>
                  <a:lnTo>
                    <a:pt x="228" y="162"/>
                  </a:lnTo>
                  <a:lnTo>
                    <a:pt x="224" y="161"/>
                  </a:lnTo>
                  <a:lnTo>
                    <a:pt x="222" y="159"/>
                  </a:lnTo>
                  <a:lnTo>
                    <a:pt x="218" y="159"/>
                  </a:lnTo>
                  <a:lnTo>
                    <a:pt x="214" y="162"/>
                  </a:lnTo>
                  <a:lnTo>
                    <a:pt x="214" y="164"/>
                  </a:lnTo>
                  <a:lnTo>
                    <a:pt x="221" y="169"/>
                  </a:lnTo>
                  <a:lnTo>
                    <a:pt x="222" y="171"/>
                  </a:lnTo>
                  <a:lnTo>
                    <a:pt x="230" y="177"/>
                  </a:lnTo>
                  <a:lnTo>
                    <a:pt x="233" y="187"/>
                  </a:lnTo>
                  <a:lnTo>
                    <a:pt x="230" y="191"/>
                  </a:lnTo>
                  <a:lnTo>
                    <a:pt x="228" y="192"/>
                  </a:lnTo>
                  <a:lnTo>
                    <a:pt x="227" y="196"/>
                  </a:lnTo>
                  <a:lnTo>
                    <a:pt x="228" y="202"/>
                  </a:lnTo>
                  <a:lnTo>
                    <a:pt x="225" y="208"/>
                  </a:lnTo>
                  <a:lnTo>
                    <a:pt x="217" y="216"/>
                  </a:lnTo>
                  <a:lnTo>
                    <a:pt x="215" y="226"/>
                  </a:lnTo>
                  <a:lnTo>
                    <a:pt x="216" y="233"/>
                  </a:lnTo>
                  <a:lnTo>
                    <a:pt x="218" y="239"/>
                  </a:lnTo>
                  <a:lnTo>
                    <a:pt x="214" y="242"/>
                  </a:lnTo>
                  <a:lnTo>
                    <a:pt x="210" y="242"/>
                  </a:lnTo>
                  <a:lnTo>
                    <a:pt x="201" y="247"/>
                  </a:lnTo>
                  <a:lnTo>
                    <a:pt x="198" y="250"/>
                  </a:lnTo>
                  <a:lnTo>
                    <a:pt x="194" y="252"/>
                  </a:lnTo>
                  <a:lnTo>
                    <a:pt x="187" y="254"/>
                  </a:lnTo>
                  <a:lnTo>
                    <a:pt x="183" y="254"/>
                  </a:lnTo>
                  <a:lnTo>
                    <a:pt x="178" y="251"/>
                  </a:lnTo>
                  <a:lnTo>
                    <a:pt x="172" y="254"/>
                  </a:lnTo>
                  <a:lnTo>
                    <a:pt x="167" y="251"/>
                  </a:lnTo>
                  <a:lnTo>
                    <a:pt x="165" y="251"/>
                  </a:lnTo>
                  <a:lnTo>
                    <a:pt x="162" y="251"/>
                  </a:lnTo>
                  <a:lnTo>
                    <a:pt x="165" y="246"/>
                  </a:lnTo>
                  <a:lnTo>
                    <a:pt x="164" y="242"/>
                  </a:lnTo>
                  <a:lnTo>
                    <a:pt x="164" y="240"/>
                  </a:lnTo>
                  <a:lnTo>
                    <a:pt x="163" y="239"/>
                  </a:lnTo>
                  <a:lnTo>
                    <a:pt x="162" y="235"/>
                  </a:lnTo>
                  <a:lnTo>
                    <a:pt x="160" y="234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4" y="222"/>
                  </a:lnTo>
                  <a:lnTo>
                    <a:pt x="144" y="222"/>
                  </a:lnTo>
                  <a:lnTo>
                    <a:pt x="141" y="222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3"/>
                  </a:lnTo>
                  <a:lnTo>
                    <a:pt x="123" y="226"/>
                  </a:lnTo>
                  <a:lnTo>
                    <a:pt x="117" y="226"/>
                  </a:lnTo>
                  <a:lnTo>
                    <a:pt x="117" y="224"/>
                  </a:lnTo>
                  <a:lnTo>
                    <a:pt x="120" y="211"/>
                  </a:lnTo>
                  <a:lnTo>
                    <a:pt x="117" y="200"/>
                  </a:lnTo>
                  <a:lnTo>
                    <a:pt x="113" y="199"/>
                  </a:lnTo>
                  <a:lnTo>
                    <a:pt x="108" y="198"/>
                  </a:lnTo>
                  <a:lnTo>
                    <a:pt x="106" y="199"/>
                  </a:lnTo>
                  <a:lnTo>
                    <a:pt x="101" y="200"/>
                  </a:lnTo>
                  <a:lnTo>
                    <a:pt x="97" y="202"/>
                  </a:lnTo>
                  <a:lnTo>
                    <a:pt x="91" y="205"/>
                  </a:lnTo>
                  <a:lnTo>
                    <a:pt x="86" y="217"/>
                  </a:lnTo>
                  <a:lnTo>
                    <a:pt x="82" y="219"/>
                  </a:lnTo>
                  <a:lnTo>
                    <a:pt x="79" y="219"/>
                  </a:lnTo>
                  <a:lnTo>
                    <a:pt x="75" y="219"/>
                  </a:lnTo>
                  <a:lnTo>
                    <a:pt x="66" y="217"/>
                  </a:lnTo>
                  <a:lnTo>
                    <a:pt x="65" y="212"/>
                  </a:lnTo>
                  <a:lnTo>
                    <a:pt x="64" y="210"/>
                  </a:lnTo>
                  <a:lnTo>
                    <a:pt x="63" y="206"/>
                  </a:lnTo>
                  <a:lnTo>
                    <a:pt x="61" y="205"/>
                  </a:lnTo>
                  <a:lnTo>
                    <a:pt x="61" y="200"/>
                  </a:lnTo>
                  <a:lnTo>
                    <a:pt x="59" y="197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44" y="178"/>
                  </a:lnTo>
                  <a:lnTo>
                    <a:pt x="41" y="178"/>
                  </a:lnTo>
                  <a:lnTo>
                    <a:pt x="32" y="176"/>
                  </a:lnTo>
                  <a:lnTo>
                    <a:pt x="26" y="171"/>
                  </a:lnTo>
                  <a:lnTo>
                    <a:pt x="20" y="171"/>
                  </a:lnTo>
                  <a:lnTo>
                    <a:pt x="17" y="169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5"/>
                  </a:lnTo>
                  <a:lnTo>
                    <a:pt x="9" y="163"/>
                  </a:lnTo>
                  <a:lnTo>
                    <a:pt x="0" y="155"/>
                  </a:lnTo>
                  <a:lnTo>
                    <a:pt x="0" y="153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3" name="Freeform 95">
              <a:extLst>
                <a:ext uri="{FF2B5EF4-FFF2-40B4-BE49-F238E27FC236}">
                  <a16:creationId xmlns:a16="http://schemas.microsoft.com/office/drawing/2014/main" id="{43FEC008-96A6-89B0-DD2D-2D0EF921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5508" y="4469978"/>
              <a:ext cx="301625" cy="374650"/>
            </a:xfrm>
            <a:custGeom>
              <a:avLst/>
              <a:gdLst>
                <a:gd name="T0" fmla="*/ 2147483646 w 197"/>
                <a:gd name="T1" fmla="*/ 2147483646 h 227"/>
                <a:gd name="T2" fmla="*/ 2147483646 w 197"/>
                <a:gd name="T3" fmla="*/ 2147483646 h 227"/>
                <a:gd name="T4" fmla="*/ 2147483646 w 197"/>
                <a:gd name="T5" fmla="*/ 2147483646 h 227"/>
                <a:gd name="T6" fmla="*/ 2147483646 w 197"/>
                <a:gd name="T7" fmla="*/ 2147483646 h 227"/>
                <a:gd name="T8" fmla="*/ 2147483646 w 197"/>
                <a:gd name="T9" fmla="*/ 2147483646 h 227"/>
                <a:gd name="T10" fmla="*/ 2147483646 w 197"/>
                <a:gd name="T11" fmla="*/ 2147483646 h 227"/>
                <a:gd name="T12" fmla="*/ 2147483646 w 197"/>
                <a:gd name="T13" fmla="*/ 2147483646 h 227"/>
                <a:gd name="T14" fmla="*/ 2147483646 w 197"/>
                <a:gd name="T15" fmla="*/ 2147483646 h 227"/>
                <a:gd name="T16" fmla="*/ 2147483646 w 197"/>
                <a:gd name="T17" fmla="*/ 2147483646 h 227"/>
                <a:gd name="T18" fmla="*/ 2147483646 w 197"/>
                <a:gd name="T19" fmla="*/ 2147483646 h 227"/>
                <a:gd name="T20" fmla="*/ 2147483646 w 197"/>
                <a:gd name="T21" fmla="*/ 2147483646 h 227"/>
                <a:gd name="T22" fmla="*/ 2147483646 w 197"/>
                <a:gd name="T23" fmla="*/ 2147483646 h 227"/>
                <a:gd name="T24" fmla="*/ 2147483646 w 197"/>
                <a:gd name="T25" fmla="*/ 2147483646 h 227"/>
                <a:gd name="T26" fmla="*/ 2147483646 w 197"/>
                <a:gd name="T27" fmla="*/ 2147483646 h 227"/>
                <a:gd name="T28" fmla="*/ 2147483646 w 197"/>
                <a:gd name="T29" fmla="*/ 2147483646 h 227"/>
                <a:gd name="T30" fmla="*/ 2147483646 w 197"/>
                <a:gd name="T31" fmla="*/ 2147483646 h 227"/>
                <a:gd name="T32" fmla="*/ 2147483646 w 197"/>
                <a:gd name="T33" fmla="*/ 2147483646 h 227"/>
                <a:gd name="T34" fmla="*/ 2147483646 w 197"/>
                <a:gd name="T35" fmla="*/ 2147483646 h 227"/>
                <a:gd name="T36" fmla="*/ 2147483646 w 197"/>
                <a:gd name="T37" fmla="*/ 2147483646 h 227"/>
                <a:gd name="T38" fmla="*/ 2147483646 w 197"/>
                <a:gd name="T39" fmla="*/ 2147483646 h 227"/>
                <a:gd name="T40" fmla="*/ 2147483646 w 197"/>
                <a:gd name="T41" fmla="*/ 2147483646 h 227"/>
                <a:gd name="T42" fmla="*/ 2147483646 w 197"/>
                <a:gd name="T43" fmla="*/ 2147483646 h 227"/>
                <a:gd name="T44" fmla="*/ 2147483646 w 197"/>
                <a:gd name="T45" fmla="*/ 2147483646 h 227"/>
                <a:gd name="T46" fmla="*/ 2147483646 w 197"/>
                <a:gd name="T47" fmla="*/ 2147483646 h 227"/>
                <a:gd name="T48" fmla="*/ 2147483646 w 197"/>
                <a:gd name="T49" fmla="*/ 2147483646 h 227"/>
                <a:gd name="T50" fmla="*/ 2147483646 w 197"/>
                <a:gd name="T51" fmla="*/ 2147483646 h 227"/>
                <a:gd name="T52" fmla="*/ 2147483646 w 197"/>
                <a:gd name="T53" fmla="*/ 2147483646 h 227"/>
                <a:gd name="T54" fmla="*/ 2147483646 w 197"/>
                <a:gd name="T55" fmla="*/ 2147483646 h 227"/>
                <a:gd name="T56" fmla="*/ 2147483646 w 197"/>
                <a:gd name="T57" fmla="*/ 2147483646 h 227"/>
                <a:gd name="T58" fmla="*/ 2147483646 w 197"/>
                <a:gd name="T59" fmla="*/ 2147483646 h 227"/>
                <a:gd name="T60" fmla="*/ 2147483646 w 197"/>
                <a:gd name="T61" fmla="*/ 2147483646 h 227"/>
                <a:gd name="T62" fmla="*/ 2147483646 w 197"/>
                <a:gd name="T63" fmla="*/ 2147483646 h 227"/>
                <a:gd name="T64" fmla="*/ 2147483646 w 197"/>
                <a:gd name="T65" fmla="*/ 2147483646 h 227"/>
                <a:gd name="T66" fmla="*/ 2147483646 w 197"/>
                <a:gd name="T67" fmla="*/ 2147483646 h 227"/>
                <a:gd name="T68" fmla="*/ 2147483646 w 197"/>
                <a:gd name="T69" fmla="*/ 2147483646 h 227"/>
                <a:gd name="T70" fmla="*/ 2147483646 w 197"/>
                <a:gd name="T71" fmla="*/ 2147483646 h 227"/>
                <a:gd name="T72" fmla="*/ 2147483646 w 197"/>
                <a:gd name="T73" fmla="*/ 2147483646 h 227"/>
                <a:gd name="T74" fmla="*/ 2147483646 w 197"/>
                <a:gd name="T75" fmla="*/ 2147483646 h 227"/>
                <a:gd name="T76" fmla="*/ 2147483646 w 197"/>
                <a:gd name="T77" fmla="*/ 2147483646 h 227"/>
                <a:gd name="T78" fmla="*/ 2147483646 w 197"/>
                <a:gd name="T79" fmla="*/ 2147483646 h 227"/>
                <a:gd name="T80" fmla="*/ 2147483646 w 197"/>
                <a:gd name="T81" fmla="*/ 2147483646 h 227"/>
                <a:gd name="T82" fmla="*/ 2147483646 w 197"/>
                <a:gd name="T83" fmla="*/ 2147483646 h 227"/>
                <a:gd name="T84" fmla="*/ 2147483646 w 197"/>
                <a:gd name="T85" fmla="*/ 2147483646 h 227"/>
                <a:gd name="T86" fmla="*/ 2147483646 w 197"/>
                <a:gd name="T87" fmla="*/ 2147483646 h 227"/>
                <a:gd name="T88" fmla="*/ 2147483646 w 197"/>
                <a:gd name="T89" fmla="*/ 2147483646 h 227"/>
                <a:gd name="T90" fmla="*/ 2147483646 w 197"/>
                <a:gd name="T91" fmla="*/ 2147483646 h 227"/>
                <a:gd name="T92" fmla="*/ 2147483646 w 197"/>
                <a:gd name="T93" fmla="*/ 2147483646 h 227"/>
                <a:gd name="T94" fmla="*/ 2147483646 w 197"/>
                <a:gd name="T95" fmla="*/ 2147483646 h 227"/>
                <a:gd name="T96" fmla="*/ 2147483646 w 197"/>
                <a:gd name="T97" fmla="*/ 2147483646 h 227"/>
                <a:gd name="T98" fmla="*/ 2147483646 w 197"/>
                <a:gd name="T99" fmla="*/ 2147483646 h 227"/>
                <a:gd name="T100" fmla="*/ 2147483646 w 197"/>
                <a:gd name="T101" fmla="*/ 2147483646 h 227"/>
                <a:gd name="T102" fmla="*/ 2147483646 w 197"/>
                <a:gd name="T103" fmla="*/ 2147483646 h 227"/>
                <a:gd name="T104" fmla="*/ 2147483646 w 197"/>
                <a:gd name="T105" fmla="*/ 2147483646 h 227"/>
                <a:gd name="T106" fmla="*/ 2147483646 w 197"/>
                <a:gd name="T107" fmla="*/ 2147483646 h 227"/>
                <a:gd name="T108" fmla="*/ 2147483646 w 197"/>
                <a:gd name="T109" fmla="*/ 2147483646 h 227"/>
                <a:gd name="T110" fmla="*/ 2147483646 w 197"/>
                <a:gd name="T111" fmla="*/ 2147483646 h 227"/>
                <a:gd name="T112" fmla="*/ 2147483646 w 197"/>
                <a:gd name="T113" fmla="*/ 2147483646 h 227"/>
                <a:gd name="T114" fmla="*/ 0 w 197"/>
                <a:gd name="T115" fmla="*/ 2147483646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227"/>
                <a:gd name="T176" fmla="*/ 197 w 197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227">
                  <a:moveTo>
                    <a:pt x="0" y="122"/>
                  </a:moveTo>
                  <a:lnTo>
                    <a:pt x="3" y="111"/>
                  </a:lnTo>
                  <a:lnTo>
                    <a:pt x="5" y="108"/>
                  </a:lnTo>
                  <a:lnTo>
                    <a:pt x="6" y="101"/>
                  </a:lnTo>
                  <a:lnTo>
                    <a:pt x="9" y="99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9" y="103"/>
                  </a:lnTo>
                  <a:lnTo>
                    <a:pt x="27" y="103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2" y="91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42" y="92"/>
                  </a:lnTo>
                  <a:lnTo>
                    <a:pt x="47" y="95"/>
                  </a:lnTo>
                  <a:lnTo>
                    <a:pt x="50" y="96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8" y="96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62" y="80"/>
                  </a:lnTo>
                  <a:lnTo>
                    <a:pt x="68" y="66"/>
                  </a:lnTo>
                  <a:lnTo>
                    <a:pt x="69" y="62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82" y="66"/>
                  </a:lnTo>
                  <a:lnTo>
                    <a:pt x="88" y="69"/>
                  </a:lnTo>
                  <a:lnTo>
                    <a:pt x="96" y="66"/>
                  </a:lnTo>
                  <a:lnTo>
                    <a:pt x="98" y="62"/>
                  </a:lnTo>
                  <a:lnTo>
                    <a:pt x="105" y="57"/>
                  </a:lnTo>
                  <a:lnTo>
                    <a:pt x="105" y="51"/>
                  </a:lnTo>
                  <a:lnTo>
                    <a:pt x="97" y="51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37"/>
                  </a:lnTo>
                  <a:lnTo>
                    <a:pt x="92" y="29"/>
                  </a:lnTo>
                  <a:lnTo>
                    <a:pt x="96" y="25"/>
                  </a:lnTo>
                  <a:lnTo>
                    <a:pt x="97" y="21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7" y="28"/>
                  </a:lnTo>
                  <a:lnTo>
                    <a:pt x="132" y="28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9" y="28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6" y="27"/>
                  </a:lnTo>
                  <a:lnTo>
                    <a:pt x="147" y="18"/>
                  </a:lnTo>
                  <a:lnTo>
                    <a:pt x="146" y="16"/>
                  </a:lnTo>
                  <a:lnTo>
                    <a:pt x="147" y="11"/>
                  </a:lnTo>
                  <a:lnTo>
                    <a:pt x="154" y="4"/>
                  </a:lnTo>
                  <a:lnTo>
                    <a:pt x="158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72" y="2"/>
                  </a:lnTo>
                  <a:lnTo>
                    <a:pt x="173" y="13"/>
                  </a:lnTo>
                  <a:lnTo>
                    <a:pt x="174" y="15"/>
                  </a:lnTo>
                  <a:lnTo>
                    <a:pt x="182" y="32"/>
                  </a:lnTo>
                  <a:lnTo>
                    <a:pt x="197" y="56"/>
                  </a:lnTo>
                  <a:lnTo>
                    <a:pt x="195" y="58"/>
                  </a:lnTo>
                  <a:lnTo>
                    <a:pt x="192" y="61"/>
                  </a:lnTo>
                  <a:lnTo>
                    <a:pt x="189" y="60"/>
                  </a:lnTo>
                  <a:lnTo>
                    <a:pt x="185" y="62"/>
                  </a:lnTo>
                  <a:lnTo>
                    <a:pt x="181" y="67"/>
                  </a:lnTo>
                  <a:lnTo>
                    <a:pt x="177" y="68"/>
                  </a:lnTo>
                  <a:lnTo>
                    <a:pt x="168" y="68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59" y="73"/>
                  </a:lnTo>
                  <a:lnTo>
                    <a:pt x="149" y="91"/>
                  </a:lnTo>
                  <a:lnTo>
                    <a:pt x="139" y="104"/>
                  </a:lnTo>
                  <a:lnTo>
                    <a:pt x="138" y="108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6" y="126"/>
                  </a:lnTo>
                  <a:lnTo>
                    <a:pt x="132" y="130"/>
                  </a:lnTo>
                  <a:lnTo>
                    <a:pt x="121" y="133"/>
                  </a:lnTo>
                  <a:lnTo>
                    <a:pt x="113" y="138"/>
                  </a:lnTo>
                  <a:lnTo>
                    <a:pt x="105" y="141"/>
                  </a:lnTo>
                  <a:lnTo>
                    <a:pt x="101" y="142"/>
                  </a:lnTo>
                  <a:lnTo>
                    <a:pt x="96" y="144"/>
                  </a:lnTo>
                  <a:lnTo>
                    <a:pt x="92" y="170"/>
                  </a:lnTo>
                  <a:lnTo>
                    <a:pt x="90" y="174"/>
                  </a:lnTo>
                  <a:lnTo>
                    <a:pt x="84" y="180"/>
                  </a:lnTo>
                  <a:lnTo>
                    <a:pt x="84" y="182"/>
                  </a:lnTo>
                  <a:lnTo>
                    <a:pt x="93" y="190"/>
                  </a:lnTo>
                  <a:lnTo>
                    <a:pt x="97" y="192"/>
                  </a:lnTo>
                  <a:lnTo>
                    <a:pt x="99" y="191"/>
                  </a:lnTo>
                  <a:lnTo>
                    <a:pt x="99" y="193"/>
                  </a:lnTo>
                  <a:lnTo>
                    <a:pt x="101" y="196"/>
                  </a:lnTo>
                  <a:lnTo>
                    <a:pt x="97" y="223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2" y="217"/>
                  </a:lnTo>
                  <a:lnTo>
                    <a:pt x="94" y="227"/>
                  </a:lnTo>
                  <a:lnTo>
                    <a:pt x="64" y="220"/>
                  </a:lnTo>
                  <a:lnTo>
                    <a:pt x="61" y="218"/>
                  </a:lnTo>
                  <a:lnTo>
                    <a:pt x="47" y="212"/>
                  </a:lnTo>
                  <a:lnTo>
                    <a:pt x="43" y="207"/>
                  </a:lnTo>
                  <a:lnTo>
                    <a:pt x="42" y="202"/>
                  </a:lnTo>
                  <a:lnTo>
                    <a:pt x="33" y="195"/>
                  </a:lnTo>
                  <a:lnTo>
                    <a:pt x="33" y="192"/>
                  </a:lnTo>
                  <a:lnTo>
                    <a:pt x="22" y="183"/>
                  </a:lnTo>
                  <a:lnTo>
                    <a:pt x="18" y="177"/>
                  </a:lnTo>
                  <a:lnTo>
                    <a:pt x="16" y="176"/>
                  </a:lnTo>
                  <a:lnTo>
                    <a:pt x="12" y="170"/>
                  </a:lnTo>
                  <a:lnTo>
                    <a:pt x="11" y="147"/>
                  </a:lnTo>
                  <a:lnTo>
                    <a:pt x="7" y="145"/>
                  </a:lnTo>
                  <a:lnTo>
                    <a:pt x="1" y="134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4" name="Freeform 96">
              <a:extLst>
                <a:ext uri="{FF2B5EF4-FFF2-40B4-BE49-F238E27FC236}">
                  <a16:creationId xmlns:a16="http://schemas.microsoft.com/office/drawing/2014/main" id="{B550B1FE-27A6-5804-32CD-92AEC265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783" y="4284241"/>
              <a:ext cx="222250" cy="193675"/>
            </a:xfrm>
            <a:custGeom>
              <a:avLst/>
              <a:gdLst>
                <a:gd name="T0" fmla="*/ 0 w 145"/>
                <a:gd name="T1" fmla="*/ 2147483646 h 117"/>
                <a:gd name="T2" fmla="*/ 2147483646 w 145"/>
                <a:gd name="T3" fmla="*/ 2147483646 h 117"/>
                <a:gd name="T4" fmla="*/ 2147483646 w 145"/>
                <a:gd name="T5" fmla="*/ 2147483646 h 117"/>
                <a:gd name="T6" fmla="*/ 2147483646 w 145"/>
                <a:gd name="T7" fmla="*/ 2147483646 h 117"/>
                <a:gd name="T8" fmla="*/ 2147483646 w 145"/>
                <a:gd name="T9" fmla="*/ 2147483646 h 117"/>
                <a:gd name="T10" fmla="*/ 2147483646 w 145"/>
                <a:gd name="T11" fmla="*/ 2147483646 h 117"/>
                <a:gd name="T12" fmla="*/ 2147483646 w 145"/>
                <a:gd name="T13" fmla="*/ 2147483646 h 117"/>
                <a:gd name="T14" fmla="*/ 2147483646 w 145"/>
                <a:gd name="T15" fmla="*/ 2147483646 h 117"/>
                <a:gd name="T16" fmla="*/ 2147483646 w 145"/>
                <a:gd name="T17" fmla="*/ 2147483646 h 117"/>
                <a:gd name="T18" fmla="*/ 2147483646 w 145"/>
                <a:gd name="T19" fmla="*/ 2147483646 h 117"/>
                <a:gd name="T20" fmla="*/ 2147483646 w 145"/>
                <a:gd name="T21" fmla="*/ 2147483646 h 117"/>
                <a:gd name="T22" fmla="*/ 2147483646 w 145"/>
                <a:gd name="T23" fmla="*/ 2147483646 h 117"/>
                <a:gd name="T24" fmla="*/ 2147483646 w 145"/>
                <a:gd name="T25" fmla="*/ 2147483646 h 117"/>
                <a:gd name="T26" fmla="*/ 2147483646 w 145"/>
                <a:gd name="T27" fmla="*/ 2147483646 h 117"/>
                <a:gd name="T28" fmla="*/ 2147483646 w 145"/>
                <a:gd name="T29" fmla="*/ 2147483646 h 117"/>
                <a:gd name="T30" fmla="*/ 2147483646 w 145"/>
                <a:gd name="T31" fmla="*/ 2147483646 h 117"/>
                <a:gd name="T32" fmla="*/ 2147483646 w 145"/>
                <a:gd name="T33" fmla="*/ 2147483646 h 117"/>
                <a:gd name="T34" fmla="*/ 2147483646 w 145"/>
                <a:gd name="T35" fmla="*/ 0 h 117"/>
                <a:gd name="T36" fmla="*/ 2147483646 w 145"/>
                <a:gd name="T37" fmla="*/ 2147483646 h 117"/>
                <a:gd name="T38" fmla="*/ 2147483646 w 145"/>
                <a:gd name="T39" fmla="*/ 2147483646 h 117"/>
                <a:gd name="T40" fmla="*/ 2147483646 w 145"/>
                <a:gd name="T41" fmla="*/ 2147483646 h 117"/>
                <a:gd name="T42" fmla="*/ 2147483646 w 145"/>
                <a:gd name="T43" fmla="*/ 2147483646 h 117"/>
                <a:gd name="T44" fmla="*/ 2147483646 w 145"/>
                <a:gd name="T45" fmla="*/ 2147483646 h 117"/>
                <a:gd name="T46" fmla="*/ 2147483646 w 145"/>
                <a:gd name="T47" fmla="*/ 2147483646 h 117"/>
                <a:gd name="T48" fmla="*/ 2147483646 w 145"/>
                <a:gd name="T49" fmla="*/ 2147483646 h 117"/>
                <a:gd name="T50" fmla="*/ 2147483646 w 145"/>
                <a:gd name="T51" fmla="*/ 2147483646 h 117"/>
                <a:gd name="T52" fmla="*/ 2147483646 w 145"/>
                <a:gd name="T53" fmla="*/ 2147483646 h 117"/>
                <a:gd name="T54" fmla="*/ 2147483646 w 145"/>
                <a:gd name="T55" fmla="*/ 2147483646 h 117"/>
                <a:gd name="T56" fmla="*/ 2147483646 w 145"/>
                <a:gd name="T57" fmla="*/ 2147483646 h 117"/>
                <a:gd name="T58" fmla="*/ 2147483646 w 145"/>
                <a:gd name="T59" fmla="*/ 2147483646 h 117"/>
                <a:gd name="T60" fmla="*/ 2147483646 w 145"/>
                <a:gd name="T61" fmla="*/ 2147483646 h 117"/>
                <a:gd name="T62" fmla="*/ 2147483646 w 145"/>
                <a:gd name="T63" fmla="*/ 2147483646 h 117"/>
                <a:gd name="T64" fmla="*/ 2147483646 w 145"/>
                <a:gd name="T65" fmla="*/ 2147483646 h 117"/>
                <a:gd name="T66" fmla="*/ 2147483646 w 145"/>
                <a:gd name="T67" fmla="*/ 2147483646 h 117"/>
                <a:gd name="T68" fmla="*/ 2147483646 w 145"/>
                <a:gd name="T69" fmla="*/ 2147483646 h 117"/>
                <a:gd name="T70" fmla="*/ 2147483646 w 145"/>
                <a:gd name="T71" fmla="*/ 2147483646 h 117"/>
                <a:gd name="T72" fmla="*/ 2147483646 w 145"/>
                <a:gd name="T73" fmla="*/ 2147483646 h 117"/>
                <a:gd name="T74" fmla="*/ 2147483646 w 145"/>
                <a:gd name="T75" fmla="*/ 2147483646 h 117"/>
                <a:gd name="T76" fmla="*/ 2147483646 w 145"/>
                <a:gd name="T77" fmla="*/ 2147483646 h 117"/>
                <a:gd name="T78" fmla="*/ 2147483646 w 145"/>
                <a:gd name="T79" fmla="*/ 2147483646 h 117"/>
                <a:gd name="T80" fmla="*/ 2147483646 w 145"/>
                <a:gd name="T81" fmla="*/ 2147483646 h 117"/>
                <a:gd name="T82" fmla="*/ 2147483646 w 145"/>
                <a:gd name="T83" fmla="*/ 2147483646 h 117"/>
                <a:gd name="T84" fmla="*/ 2147483646 w 145"/>
                <a:gd name="T85" fmla="*/ 2147483646 h 117"/>
                <a:gd name="T86" fmla="*/ 2147483646 w 145"/>
                <a:gd name="T87" fmla="*/ 2147483646 h 117"/>
                <a:gd name="T88" fmla="*/ 2147483646 w 145"/>
                <a:gd name="T89" fmla="*/ 2147483646 h 117"/>
                <a:gd name="T90" fmla="*/ 2147483646 w 145"/>
                <a:gd name="T91" fmla="*/ 2147483646 h 117"/>
                <a:gd name="T92" fmla="*/ 2147483646 w 145"/>
                <a:gd name="T93" fmla="*/ 2147483646 h 117"/>
                <a:gd name="T94" fmla="*/ 2147483646 w 145"/>
                <a:gd name="T95" fmla="*/ 2147483646 h 117"/>
                <a:gd name="T96" fmla="*/ 2147483646 w 145"/>
                <a:gd name="T97" fmla="*/ 2147483646 h 117"/>
                <a:gd name="T98" fmla="*/ 0 w 145"/>
                <a:gd name="T99" fmla="*/ 2147483646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5"/>
                <a:gd name="T151" fmla="*/ 0 h 117"/>
                <a:gd name="T152" fmla="*/ 145 w 14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5" h="117">
                  <a:moveTo>
                    <a:pt x="0" y="75"/>
                  </a:moveTo>
                  <a:lnTo>
                    <a:pt x="2" y="67"/>
                  </a:lnTo>
                  <a:lnTo>
                    <a:pt x="8" y="58"/>
                  </a:lnTo>
                  <a:lnTo>
                    <a:pt x="17" y="50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7" y="25"/>
                  </a:lnTo>
                  <a:lnTo>
                    <a:pt x="52" y="27"/>
                  </a:lnTo>
                  <a:lnTo>
                    <a:pt x="54" y="26"/>
                  </a:lnTo>
                  <a:lnTo>
                    <a:pt x="60" y="22"/>
                  </a:lnTo>
                  <a:lnTo>
                    <a:pt x="67" y="17"/>
                  </a:lnTo>
                  <a:lnTo>
                    <a:pt x="71" y="16"/>
                  </a:lnTo>
                  <a:lnTo>
                    <a:pt x="77" y="15"/>
                  </a:lnTo>
                  <a:lnTo>
                    <a:pt x="79" y="13"/>
                  </a:lnTo>
                  <a:lnTo>
                    <a:pt x="82" y="11"/>
                  </a:lnTo>
                  <a:lnTo>
                    <a:pt x="88" y="2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101" y="12"/>
                  </a:lnTo>
                  <a:lnTo>
                    <a:pt x="113" y="16"/>
                  </a:lnTo>
                  <a:lnTo>
                    <a:pt x="113" y="21"/>
                  </a:lnTo>
                  <a:lnTo>
                    <a:pt x="115" y="24"/>
                  </a:lnTo>
                  <a:lnTo>
                    <a:pt x="119" y="29"/>
                  </a:lnTo>
                  <a:lnTo>
                    <a:pt x="126" y="37"/>
                  </a:lnTo>
                  <a:lnTo>
                    <a:pt x="128" y="42"/>
                  </a:lnTo>
                  <a:lnTo>
                    <a:pt x="126" y="48"/>
                  </a:lnTo>
                  <a:lnTo>
                    <a:pt x="128" y="53"/>
                  </a:lnTo>
                  <a:lnTo>
                    <a:pt x="135" y="56"/>
                  </a:lnTo>
                  <a:lnTo>
                    <a:pt x="140" y="61"/>
                  </a:lnTo>
                  <a:lnTo>
                    <a:pt x="145" y="63"/>
                  </a:lnTo>
                  <a:lnTo>
                    <a:pt x="142" y="68"/>
                  </a:lnTo>
                  <a:lnTo>
                    <a:pt x="142" y="73"/>
                  </a:lnTo>
                  <a:lnTo>
                    <a:pt x="134" y="80"/>
                  </a:lnTo>
                  <a:lnTo>
                    <a:pt x="119" y="85"/>
                  </a:lnTo>
                  <a:lnTo>
                    <a:pt x="119" y="90"/>
                  </a:lnTo>
                  <a:lnTo>
                    <a:pt x="117" y="93"/>
                  </a:lnTo>
                  <a:lnTo>
                    <a:pt x="95" y="111"/>
                  </a:lnTo>
                  <a:lnTo>
                    <a:pt x="77" y="109"/>
                  </a:lnTo>
                  <a:lnTo>
                    <a:pt x="70" y="107"/>
                  </a:lnTo>
                  <a:lnTo>
                    <a:pt x="50" y="99"/>
                  </a:lnTo>
                  <a:lnTo>
                    <a:pt x="43" y="97"/>
                  </a:lnTo>
                  <a:lnTo>
                    <a:pt x="34" y="96"/>
                  </a:lnTo>
                  <a:lnTo>
                    <a:pt x="28" y="99"/>
                  </a:lnTo>
                  <a:lnTo>
                    <a:pt x="24" y="110"/>
                  </a:lnTo>
                  <a:lnTo>
                    <a:pt x="24" y="117"/>
                  </a:lnTo>
                  <a:lnTo>
                    <a:pt x="17" y="114"/>
                  </a:lnTo>
                  <a:lnTo>
                    <a:pt x="5" y="103"/>
                  </a:lnTo>
                  <a:lnTo>
                    <a:pt x="1" y="96"/>
                  </a:lnTo>
                  <a:lnTo>
                    <a:pt x="0" y="75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5" name="Freeform 97">
              <a:extLst>
                <a:ext uri="{FF2B5EF4-FFF2-40B4-BE49-F238E27FC236}">
                  <a16:creationId xmlns:a16="http://schemas.microsoft.com/office/drawing/2014/main" id="{5E5ECF33-B968-852C-493F-68AF53DE7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808" y="4950991"/>
              <a:ext cx="74613" cy="112712"/>
            </a:xfrm>
            <a:custGeom>
              <a:avLst/>
              <a:gdLst>
                <a:gd name="T0" fmla="*/ 0 w 47"/>
                <a:gd name="T1" fmla="*/ 2147483646 h 68"/>
                <a:gd name="T2" fmla="*/ 2147483646 w 47"/>
                <a:gd name="T3" fmla="*/ 2147483646 h 68"/>
                <a:gd name="T4" fmla="*/ 2147483646 w 47"/>
                <a:gd name="T5" fmla="*/ 2147483646 h 68"/>
                <a:gd name="T6" fmla="*/ 2147483646 w 47"/>
                <a:gd name="T7" fmla="*/ 2147483646 h 68"/>
                <a:gd name="T8" fmla="*/ 2147483646 w 47"/>
                <a:gd name="T9" fmla="*/ 2147483646 h 68"/>
                <a:gd name="T10" fmla="*/ 2147483646 w 47"/>
                <a:gd name="T11" fmla="*/ 2147483646 h 68"/>
                <a:gd name="T12" fmla="*/ 2147483646 w 47"/>
                <a:gd name="T13" fmla="*/ 2147483646 h 68"/>
                <a:gd name="T14" fmla="*/ 2147483646 w 47"/>
                <a:gd name="T15" fmla="*/ 2147483646 h 68"/>
                <a:gd name="T16" fmla="*/ 2147483646 w 47"/>
                <a:gd name="T17" fmla="*/ 2147483646 h 68"/>
                <a:gd name="T18" fmla="*/ 2147483646 w 47"/>
                <a:gd name="T19" fmla="*/ 2147483646 h 68"/>
                <a:gd name="T20" fmla="*/ 2147483646 w 47"/>
                <a:gd name="T21" fmla="*/ 2147483646 h 68"/>
                <a:gd name="T22" fmla="*/ 2147483646 w 47"/>
                <a:gd name="T23" fmla="*/ 2147483646 h 68"/>
                <a:gd name="T24" fmla="*/ 2147483646 w 47"/>
                <a:gd name="T25" fmla="*/ 2147483646 h 68"/>
                <a:gd name="T26" fmla="*/ 2147483646 w 47"/>
                <a:gd name="T27" fmla="*/ 2147483646 h 68"/>
                <a:gd name="T28" fmla="*/ 2147483646 w 47"/>
                <a:gd name="T29" fmla="*/ 2147483646 h 68"/>
                <a:gd name="T30" fmla="*/ 2147483646 w 47"/>
                <a:gd name="T31" fmla="*/ 2147483646 h 68"/>
                <a:gd name="T32" fmla="*/ 2147483646 w 47"/>
                <a:gd name="T33" fmla="*/ 2147483646 h 68"/>
                <a:gd name="T34" fmla="*/ 2147483646 w 47"/>
                <a:gd name="T35" fmla="*/ 2147483646 h 68"/>
                <a:gd name="T36" fmla="*/ 2147483646 w 47"/>
                <a:gd name="T37" fmla="*/ 2147483646 h 68"/>
                <a:gd name="T38" fmla="*/ 2147483646 w 47"/>
                <a:gd name="T39" fmla="*/ 2147483646 h 68"/>
                <a:gd name="T40" fmla="*/ 2147483646 w 47"/>
                <a:gd name="T41" fmla="*/ 2147483646 h 68"/>
                <a:gd name="T42" fmla="*/ 2147483646 w 47"/>
                <a:gd name="T43" fmla="*/ 0 h 68"/>
                <a:gd name="T44" fmla="*/ 2147483646 w 47"/>
                <a:gd name="T45" fmla="*/ 0 h 68"/>
                <a:gd name="T46" fmla="*/ 2147483646 w 47"/>
                <a:gd name="T47" fmla="*/ 2147483646 h 68"/>
                <a:gd name="T48" fmla="*/ 2147483646 w 47"/>
                <a:gd name="T49" fmla="*/ 2147483646 h 68"/>
                <a:gd name="T50" fmla="*/ 2147483646 w 47"/>
                <a:gd name="T51" fmla="*/ 2147483646 h 68"/>
                <a:gd name="T52" fmla="*/ 2147483646 w 47"/>
                <a:gd name="T53" fmla="*/ 2147483646 h 68"/>
                <a:gd name="T54" fmla="*/ 2147483646 w 47"/>
                <a:gd name="T55" fmla="*/ 2147483646 h 68"/>
                <a:gd name="T56" fmla="*/ 2147483646 w 47"/>
                <a:gd name="T57" fmla="*/ 2147483646 h 68"/>
                <a:gd name="T58" fmla="*/ 2147483646 w 47"/>
                <a:gd name="T59" fmla="*/ 2147483646 h 68"/>
                <a:gd name="T60" fmla="*/ 2147483646 w 47"/>
                <a:gd name="T61" fmla="*/ 2147483646 h 68"/>
                <a:gd name="T62" fmla="*/ 2147483646 w 47"/>
                <a:gd name="T63" fmla="*/ 2147483646 h 68"/>
                <a:gd name="T64" fmla="*/ 2147483646 w 47"/>
                <a:gd name="T65" fmla="*/ 2147483646 h 68"/>
                <a:gd name="T66" fmla="*/ 2147483646 w 47"/>
                <a:gd name="T67" fmla="*/ 2147483646 h 68"/>
                <a:gd name="T68" fmla="*/ 2147483646 w 47"/>
                <a:gd name="T69" fmla="*/ 2147483646 h 68"/>
                <a:gd name="T70" fmla="*/ 2147483646 w 47"/>
                <a:gd name="T71" fmla="*/ 2147483646 h 68"/>
                <a:gd name="T72" fmla="*/ 2147483646 w 47"/>
                <a:gd name="T73" fmla="*/ 2147483646 h 68"/>
                <a:gd name="T74" fmla="*/ 2147483646 w 47"/>
                <a:gd name="T75" fmla="*/ 2147483646 h 68"/>
                <a:gd name="T76" fmla="*/ 2147483646 w 47"/>
                <a:gd name="T77" fmla="*/ 2147483646 h 68"/>
                <a:gd name="T78" fmla="*/ 2147483646 w 47"/>
                <a:gd name="T79" fmla="*/ 2147483646 h 68"/>
                <a:gd name="T80" fmla="*/ 2147483646 w 47"/>
                <a:gd name="T81" fmla="*/ 2147483646 h 68"/>
                <a:gd name="T82" fmla="*/ 2147483646 w 47"/>
                <a:gd name="T83" fmla="*/ 2147483646 h 68"/>
                <a:gd name="T84" fmla="*/ 2147483646 w 47"/>
                <a:gd name="T85" fmla="*/ 2147483646 h 68"/>
                <a:gd name="T86" fmla="*/ 2147483646 w 47"/>
                <a:gd name="T87" fmla="*/ 2147483646 h 68"/>
                <a:gd name="T88" fmla="*/ 2147483646 w 47"/>
                <a:gd name="T89" fmla="*/ 2147483646 h 68"/>
                <a:gd name="T90" fmla="*/ 2147483646 w 47"/>
                <a:gd name="T91" fmla="*/ 2147483646 h 68"/>
                <a:gd name="T92" fmla="*/ 2147483646 w 47"/>
                <a:gd name="T93" fmla="*/ 2147483646 h 68"/>
                <a:gd name="T94" fmla="*/ 2147483646 w 47"/>
                <a:gd name="T95" fmla="*/ 2147483646 h 68"/>
                <a:gd name="T96" fmla="*/ 2147483646 w 47"/>
                <a:gd name="T97" fmla="*/ 2147483646 h 68"/>
                <a:gd name="T98" fmla="*/ 2147483646 w 47"/>
                <a:gd name="T99" fmla="*/ 2147483646 h 68"/>
                <a:gd name="T100" fmla="*/ 2147483646 w 47"/>
                <a:gd name="T101" fmla="*/ 2147483646 h 68"/>
                <a:gd name="T102" fmla="*/ 2147483646 w 47"/>
                <a:gd name="T103" fmla="*/ 2147483646 h 68"/>
                <a:gd name="T104" fmla="*/ 2147483646 w 47"/>
                <a:gd name="T105" fmla="*/ 2147483646 h 68"/>
                <a:gd name="T106" fmla="*/ 2147483646 w 47"/>
                <a:gd name="T107" fmla="*/ 2147483646 h 68"/>
                <a:gd name="T108" fmla="*/ 2147483646 w 47"/>
                <a:gd name="T109" fmla="*/ 2147483646 h 68"/>
                <a:gd name="T110" fmla="*/ 2147483646 w 47"/>
                <a:gd name="T111" fmla="*/ 2147483646 h 68"/>
                <a:gd name="T112" fmla="*/ 2147483646 w 47"/>
                <a:gd name="T113" fmla="*/ 2147483646 h 68"/>
                <a:gd name="T114" fmla="*/ 2147483646 w 47"/>
                <a:gd name="T115" fmla="*/ 2147483646 h 68"/>
                <a:gd name="T116" fmla="*/ 2147483646 w 47"/>
                <a:gd name="T117" fmla="*/ 2147483646 h 68"/>
                <a:gd name="T118" fmla="*/ 2147483646 w 47"/>
                <a:gd name="T119" fmla="*/ 2147483646 h 68"/>
                <a:gd name="T120" fmla="*/ 0 w 47"/>
                <a:gd name="T121" fmla="*/ 2147483646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68"/>
                <a:gd name="T185" fmla="*/ 47 w 47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68">
                  <a:moveTo>
                    <a:pt x="0" y="40"/>
                  </a:moveTo>
                  <a:lnTo>
                    <a:pt x="2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5" y="43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1" y="60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4" y="65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6" name="Freeform 98">
              <a:extLst>
                <a:ext uri="{FF2B5EF4-FFF2-40B4-BE49-F238E27FC236}">
                  <a16:creationId xmlns:a16="http://schemas.microsoft.com/office/drawing/2014/main" id="{3047A97E-33A4-569C-2586-D9F70E090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171" y="5117678"/>
              <a:ext cx="742950" cy="549275"/>
            </a:xfrm>
            <a:custGeom>
              <a:avLst/>
              <a:gdLst>
                <a:gd name="T0" fmla="*/ 2147483646 w 484"/>
                <a:gd name="T1" fmla="*/ 2147483646 h 332"/>
                <a:gd name="T2" fmla="*/ 2147483646 w 484"/>
                <a:gd name="T3" fmla="*/ 2147483646 h 332"/>
                <a:gd name="T4" fmla="*/ 2147483646 w 484"/>
                <a:gd name="T5" fmla="*/ 2147483646 h 332"/>
                <a:gd name="T6" fmla="*/ 2147483646 w 484"/>
                <a:gd name="T7" fmla="*/ 2147483646 h 332"/>
                <a:gd name="T8" fmla="*/ 2147483646 w 484"/>
                <a:gd name="T9" fmla="*/ 2147483646 h 332"/>
                <a:gd name="T10" fmla="*/ 2147483646 w 484"/>
                <a:gd name="T11" fmla="*/ 2147483646 h 332"/>
                <a:gd name="T12" fmla="*/ 2147483646 w 484"/>
                <a:gd name="T13" fmla="*/ 2147483646 h 332"/>
                <a:gd name="T14" fmla="*/ 2147483646 w 484"/>
                <a:gd name="T15" fmla="*/ 2147483646 h 332"/>
                <a:gd name="T16" fmla="*/ 2147483646 w 484"/>
                <a:gd name="T17" fmla="*/ 2147483646 h 332"/>
                <a:gd name="T18" fmla="*/ 2147483646 w 484"/>
                <a:gd name="T19" fmla="*/ 2147483646 h 332"/>
                <a:gd name="T20" fmla="*/ 2147483646 w 484"/>
                <a:gd name="T21" fmla="*/ 2147483646 h 332"/>
                <a:gd name="T22" fmla="*/ 2147483646 w 484"/>
                <a:gd name="T23" fmla="*/ 2147483646 h 332"/>
                <a:gd name="T24" fmla="*/ 2147483646 w 484"/>
                <a:gd name="T25" fmla="*/ 2147483646 h 332"/>
                <a:gd name="T26" fmla="*/ 2147483646 w 484"/>
                <a:gd name="T27" fmla="*/ 2147483646 h 332"/>
                <a:gd name="T28" fmla="*/ 2147483646 w 484"/>
                <a:gd name="T29" fmla="*/ 2147483646 h 332"/>
                <a:gd name="T30" fmla="*/ 2147483646 w 484"/>
                <a:gd name="T31" fmla="*/ 2147483646 h 332"/>
                <a:gd name="T32" fmla="*/ 2147483646 w 484"/>
                <a:gd name="T33" fmla="*/ 2147483646 h 332"/>
                <a:gd name="T34" fmla="*/ 2147483646 w 484"/>
                <a:gd name="T35" fmla="*/ 2147483646 h 332"/>
                <a:gd name="T36" fmla="*/ 2147483646 w 484"/>
                <a:gd name="T37" fmla="*/ 2147483646 h 332"/>
                <a:gd name="T38" fmla="*/ 2147483646 w 484"/>
                <a:gd name="T39" fmla="*/ 2147483646 h 332"/>
                <a:gd name="T40" fmla="*/ 2147483646 w 484"/>
                <a:gd name="T41" fmla="*/ 2147483646 h 332"/>
                <a:gd name="T42" fmla="*/ 2147483646 w 484"/>
                <a:gd name="T43" fmla="*/ 2147483646 h 332"/>
                <a:gd name="T44" fmla="*/ 2147483646 w 484"/>
                <a:gd name="T45" fmla="*/ 2147483646 h 332"/>
                <a:gd name="T46" fmla="*/ 2147483646 w 484"/>
                <a:gd name="T47" fmla="*/ 2147483646 h 332"/>
                <a:gd name="T48" fmla="*/ 2147483646 w 484"/>
                <a:gd name="T49" fmla="*/ 2147483646 h 332"/>
                <a:gd name="T50" fmla="*/ 2147483646 w 484"/>
                <a:gd name="T51" fmla="*/ 2147483646 h 332"/>
                <a:gd name="T52" fmla="*/ 2147483646 w 484"/>
                <a:gd name="T53" fmla="*/ 2147483646 h 332"/>
                <a:gd name="T54" fmla="*/ 2147483646 w 484"/>
                <a:gd name="T55" fmla="*/ 2147483646 h 332"/>
                <a:gd name="T56" fmla="*/ 2147483646 w 484"/>
                <a:gd name="T57" fmla="*/ 2147483646 h 332"/>
                <a:gd name="T58" fmla="*/ 2147483646 w 484"/>
                <a:gd name="T59" fmla="*/ 2147483646 h 332"/>
                <a:gd name="T60" fmla="*/ 2147483646 w 484"/>
                <a:gd name="T61" fmla="*/ 2147483646 h 332"/>
                <a:gd name="T62" fmla="*/ 2147483646 w 484"/>
                <a:gd name="T63" fmla="*/ 2147483646 h 332"/>
                <a:gd name="T64" fmla="*/ 2147483646 w 484"/>
                <a:gd name="T65" fmla="*/ 2147483646 h 332"/>
                <a:gd name="T66" fmla="*/ 2147483646 w 484"/>
                <a:gd name="T67" fmla="*/ 2147483646 h 332"/>
                <a:gd name="T68" fmla="*/ 2147483646 w 484"/>
                <a:gd name="T69" fmla="*/ 2147483646 h 332"/>
                <a:gd name="T70" fmla="*/ 2147483646 w 484"/>
                <a:gd name="T71" fmla="*/ 2147483646 h 332"/>
                <a:gd name="T72" fmla="*/ 2147483646 w 484"/>
                <a:gd name="T73" fmla="*/ 2147483646 h 332"/>
                <a:gd name="T74" fmla="*/ 2147483646 w 484"/>
                <a:gd name="T75" fmla="*/ 2147483646 h 332"/>
                <a:gd name="T76" fmla="*/ 2147483646 w 484"/>
                <a:gd name="T77" fmla="*/ 2147483646 h 332"/>
                <a:gd name="T78" fmla="*/ 2147483646 w 484"/>
                <a:gd name="T79" fmla="*/ 2147483646 h 332"/>
                <a:gd name="T80" fmla="*/ 2147483646 w 484"/>
                <a:gd name="T81" fmla="*/ 2147483646 h 332"/>
                <a:gd name="T82" fmla="*/ 2147483646 w 484"/>
                <a:gd name="T83" fmla="*/ 2147483646 h 332"/>
                <a:gd name="T84" fmla="*/ 2147483646 w 484"/>
                <a:gd name="T85" fmla="*/ 2147483646 h 332"/>
                <a:gd name="T86" fmla="*/ 2147483646 w 484"/>
                <a:gd name="T87" fmla="*/ 2147483646 h 332"/>
                <a:gd name="T88" fmla="*/ 2147483646 w 484"/>
                <a:gd name="T89" fmla="*/ 2147483646 h 332"/>
                <a:gd name="T90" fmla="*/ 2147483646 w 484"/>
                <a:gd name="T91" fmla="*/ 2147483646 h 332"/>
                <a:gd name="T92" fmla="*/ 2147483646 w 484"/>
                <a:gd name="T93" fmla="*/ 2147483646 h 332"/>
                <a:gd name="T94" fmla="*/ 2147483646 w 484"/>
                <a:gd name="T95" fmla="*/ 2147483646 h 332"/>
                <a:gd name="T96" fmla="*/ 2147483646 w 484"/>
                <a:gd name="T97" fmla="*/ 2147483646 h 332"/>
                <a:gd name="T98" fmla="*/ 2147483646 w 484"/>
                <a:gd name="T99" fmla="*/ 2147483646 h 332"/>
                <a:gd name="T100" fmla="*/ 2147483646 w 484"/>
                <a:gd name="T101" fmla="*/ 2147483646 h 332"/>
                <a:gd name="T102" fmla="*/ 2147483646 w 484"/>
                <a:gd name="T103" fmla="*/ 2147483646 h 332"/>
                <a:gd name="T104" fmla="*/ 2147483646 w 484"/>
                <a:gd name="T105" fmla="*/ 2147483646 h 332"/>
                <a:gd name="T106" fmla="*/ 2147483646 w 484"/>
                <a:gd name="T107" fmla="*/ 2147483646 h 332"/>
                <a:gd name="T108" fmla="*/ 2147483646 w 484"/>
                <a:gd name="T109" fmla="*/ 2147483646 h 332"/>
                <a:gd name="T110" fmla="*/ 2147483646 w 484"/>
                <a:gd name="T111" fmla="*/ 2147483646 h 332"/>
                <a:gd name="T112" fmla="*/ 2147483646 w 484"/>
                <a:gd name="T113" fmla="*/ 2147483646 h 332"/>
                <a:gd name="T114" fmla="*/ 2147483646 w 484"/>
                <a:gd name="T115" fmla="*/ 2147483646 h 332"/>
                <a:gd name="T116" fmla="*/ 2147483646 w 484"/>
                <a:gd name="T117" fmla="*/ 2147483646 h 332"/>
                <a:gd name="T118" fmla="*/ 2147483646 w 484"/>
                <a:gd name="T119" fmla="*/ 2147483646 h 332"/>
                <a:gd name="T120" fmla="*/ 2147483646 w 484"/>
                <a:gd name="T121" fmla="*/ 2147483646 h 332"/>
                <a:gd name="T122" fmla="*/ 2147483646 w 484"/>
                <a:gd name="T123" fmla="*/ 2147483646 h 3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4"/>
                <a:gd name="T187" fmla="*/ 0 h 332"/>
                <a:gd name="T188" fmla="*/ 484 w 484"/>
                <a:gd name="T189" fmla="*/ 332 h 3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4" h="332">
                  <a:moveTo>
                    <a:pt x="0" y="115"/>
                  </a:moveTo>
                  <a:lnTo>
                    <a:pt x="2" y="105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16" y="86"/>
                  </a:lnTo>
                  <a:lnTo>
                    <a:pt x="19" y="86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33" y="80"/>
                  </a:lnTo>
                  <a:lnTo>
                    <a:pt x="34" y="78"/>
                  </a:lnTo>
                  <a:lnTo>
                    <a:pt x="35" y="72"/>
                  </a:lnTo>
                  <a:lnTo>
                    <a:pt x="34" y="62"/>
                  </a:lnTo>
                  <a:lnTo>
                    <a:pt x="32" y="59"/>
                  </a:lnTo>
                  <a:lnTo>
                    <a:pt x="32" y="44"/>
                  </a:lnTo>
                  <a:lnTo>
                    <a:pt x="35" y="37"/>
                  </a:lnTo>
                  <a:lnTo>
                    <a:pt x="47" y="32"/>
                  </a:lnTo>
                  <a:lnTo>
                    <a:pt x="51" y="33"/>
                  </a:lnTo>
                  <a:lnTo>
                    <a:pt x="54" y="34"/>
                  </a:lnTo>
                  <a:lnTo>
                    <a:pt x="57" y="35"/>
                  </a:lnTo>
                  <a:lnTo>
                    <a:pt x="65" y="34"/>
                  </a:lnTo>
                  <a:lnTo>
                    <a:pt x="68" y="36"/>
                  </a:lnTo>
                  <a:lnTo>
                    <a:pt x="71" y="40"/>
                  </a:lnTo>
                  <a:lnTo>
                    <a:pt x="71" y="43"/>
                  </a:lnTo>
                  <a:lnTo>
                    <a:pt x="78" y="49"/>
                  </a:lnTo>
                  <a:lnTo>
                    <a:pt x="80" y="51"/>
                  </a:lnTo>
                  <a:lnTo>
                    <a:pt x="81" y="51"/>
                  </a:lnTo>
                  <a:lnTo>
                    <a:pt x="83" y="52"/>
                  </a:lnTo>
                  <a:lnTo>
                    <a:pt x="89" y="52"/>
                  </a:lnTo>
                  <a:lnTo>
                    <a:pt x="90" y="51"/>
                  </a:lnTo>
                  <a:lnTo>
                    <a:pt x="92" y="52"/>
                  </a:lnTo>
                  <a:lnTo>
                    <a:pt x="101" y="51"/>
                  </a:lnTo>
                  <a:lnTo>
                    <a:pt x="105" y="49"/>
                  </a:lnTo>
                  <a:lnTo>
                    <a:pt x="122" y="50"/>
                  </a:lnTo>
                  <a:lnTo>
                    <a:pt x="129" y="51"/>
                  </a:lnTo>
                  <a:lnTo>
                    <a:pt x="140" y="56"/>
                  </a:lnTo>
                  <a:lnTo>
                    <a:pt x="147" y="57"/>
                  </a:lnTo>
                  <a:lnTo>
                    <a:pt x="150" y="58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5" y="62"/>
                  </a:lnTo>
                  <a:lnTo>
                    <a:pt x="162" y="66"/>
                  </a:lnTo>
                  <a:lnTo>
                    <a:pt x="162" y="63"/>
                  </a:lnTo>
                  <a:lnTo>
                    <a:pt x="163" y="63"/>
                  </a:lnTo>
                  <a:lnTo>
                    <a:pt x="167" y="63"/>
                  </a:lnTo>
                  <a:lnTo>
                    <a:pt x="168" y="62"/>
                  </a:lnTo>
                  <a:lnTo>
                    <a:pt x="174" y="63"/>
                  </a:lnTo>
                  <a:lnTo>
                    <a:pt x="174" y="66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2" y="74"/>
                  </a:lnTo>
                  <a:lnTo>
                    <a:pt x="186" y="74"/>
                  </a:lnTo>
                  <a:lnTo>
                    <a:pt x="194" y="71"/>
                  </a:lnTo>
                  <a:lnTo>
                    <a:pt x="195" y="69"/>
                  </a:lnTo>
                  <a:lnTo>
                    <a:pt x="195" y="67"/>
                  </a:lnTo>
                  <a:lnTo>
                    <a:pt x="192" y="66"/>
                  </a:lnTo>
                  <a:lnTo>
                    <a:pt x="187" y="60"/>
                  </a:lnTo>
                  <a:lnTo>
                    <a:pt x="184" y="46"/>
                  </a:lnTo>
                  <a:lnTo>
                    <a:pt x="184" y="42"/>
                  </a:lnTo>
                  <a:lnTo>
                    <a:pt x="183" y="39"/>
                  </a:lnTo>
                  <a:lnTo>
                    <a:pt x="182" y="34"/>
                  </a:lnTo>
                  <a:lnTo>
                    <a:pt x="181" y="33"/>
                  </a:lnTo>
                  <a:lnTo>
                    <a:pt x="181" y="31"/>
                  </a:lnTo>
                  <a:lnTo>
                    <a:pt x="182" y="28"/>
                  </a:lnTo>
                  <a:lnTo>
                    <a:pt x="182" y="26"/>
                  </a:lnTo>
                  <a:lnTo>
                    <a:pt x="179" y="25"/>
                  </a:lnTo>
                  <a:lnTo>
                    <a:pt x="179" y="23"/>
                  </a:lnTo>
                  <a:lnTo>
                    <a:pt x="179" y="21"/>
                  </a:lnTo>
                  <a:lnTo>
                    <a:pt x="180" y="20"/>
                  </a:lnTo>
                  <a:lnTo>
                    <a:pt x="179" y="13"/>
                  </a:lnTo>
                  <a:lnTo>
                    <a:pt x="178" y="11"/>
                  </a:lnTo>
                  <a:lnTo>
                    <a:pt x="178" y="8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8"/>
                  </a:lnTo>
                  <a:lnTo>
                    <a:pt x="187" y="11"/>
                  </a:lnTo>
                  <a:lnTo>
                    <a:pt x="188" y="12"/>
                  </a:lnTo>
                  <a:lnTo>
                    <a:pt x="190" y="11"/>
                  </a:lnTo>
                  <a:lnTo>
                    <a:pt x="193" y="8"/>
                  </a:lnTo>
                  <a:lnTo>
                    <a:pt x="195" y="3"/>
                  </a:lnTo>
                  <a:lnTo>
                    <a:pt x="196" y="2"/>
                  </a:lnTo>
                  <a:lnTo>
                    <a:pt x="196" y="6"/>
                  </a:lnTo>
                  <a:lnTo>
                    <a:pt x="204" y="5"/>
                  </a:lnTo>
                  <a:lnTo>
                    <a:pt x="205" y="6"/>
                  </a:lnTo>
                  <a:lnTo>
                    <a:pt x="207" y="4"/>
                  </a:lnTo>
                  <a:lnTo>
                    <a:pt x="208" y="2"/>
                  </a:lnTo>
                  <a:lnTo>
                    <a:pt x="211" y="0"/>
                  </a:lnTo>
                  <a:lnTo>
                    <a:pt x="211" y="4"/>
                  </a:lnTo>
                  <a:lnTo>
                    <a:pt x="214" y="12"/>
                  </a:lnTo>
                  <a:lnTo>
                    <a:pt x="216" y="14"/>
                  </a:lnTo>
                  <a:lnTo>
                    <a:pt x="226" y="17"/>
                  </a:lnTo>
                  <a:lnTo>
                    <a:pt x="228" y="19"/>
                  </a:lnTo>
                  <a:lnTo>
                    <a:pt x="228" y="21"/>
                  </a:lnTo>
                  <a:lnTo>
                    <a:pt x="227" y="22"/>
                  </a:lnTo>
                  <a:lnTo>
                    <a:pt x="227" y="24"/>
                  </a:lnTo>
                  <a:lnTo>
                    <a:pt x="225" y="26"/>
                  </a:lnTo>
                  <a:lnTo>
                    <a:pt x="223" y="29"/>
                  </a:lnTo>
                  <a:lnTo>
                    <a:pt x="223" y="36"/>
                  </a:lnTo>
                  <a:lnTo>
                    <a:pt x="222" y="42"/>
                  </a:lnTo>
                  <a:lnTo>
                    <a:pt x="220" y="44"/>
                  </a:lnTo>
                  <a:lnTo>
                    <a:pt x="219" y="47"/>
                  </a:lnTo>
                  <a:lnTo>
                    <a:pt x="216" y="48"/>
                  </a:lnTo>
                  <a:lnTo>
                    <a:pt x="216" y="49"/>
                  </a:lnTo>
                  <a:lnTo>
                    <a:pt x="217" y="50"/>
                  </a:lnTo>
                  <a:lnTo>
                    <a:pt x="220" y="51"/>
                  </a:lnTo>
                  <a:lnTo>
                    <a:pt x="222" y="48"/>
                  </a:lnTo>
                  <a:lnTo>
                    <a:pt x="229" y="49"/>
                  </a:lnTo>
                  <a:lnTo>
                    <a:pt x="230" y="51"/>
                  </a:lnTo>
                  <a:lnTo>
                    <a:pt x="230" y="54"/>
                  </a:lnTo>
                  <a:lnTo>
                    <a:pt x="229" y="61"/>
                  </a:lnTo>
                  <a:lnTo>
                    <a:pt x="238" y="60"/>
                  </a:lnTo>
                  <a:lnTo>
                    <a:pt x="239" y="58"/>
                  </a:lnTo>
                  <a:lnTo>
                    <a:pt x="249" y="48"/>
                  </a:lnTo>
                  <a:lnTo>
                    <a:pt x="254" y="38"/>
                  </a:lnTo>
                  <a:lnTo>
                    <a:pt x="264" y="36"/>
                  </a:lnTo>
                  <a:lnTo>
                    <a:pt x="267" y="33"/>
                  </a:lnTo>
                  <a:lnTo>
                    <a:pt x="268" y="32"/>
                  </a:lnTo>
                  <a:lnTo>
                    <a:pt x="273" y="34"/>
                  </a:lnTo>
                  <a:lnTo>
                    <a:pt x="275" y="32"/>
                  </a:lnTo>
                  <a:lnTo>
                    <a:pt x="278" y="31"/>
                  </a:lnTo>
                  <a:lnTo>
                    <a:pt x="281" y="32"/>
                  </a:lnTo>
                  <a:lnTo>
                    <a:pt x="283" y="29"/>
                  </a:lnTo>
                  <a:lnTo>
                    <a:pt x="286" y="29"/>
                  </a:lnTo>
                  <a:lnTo>
                    <a:pt x="288" y="29"/>
                  </a:lnTo>
                  <a:lnTo>
                    <a:pt x="288" y="27"/>
                  </a:lnTo>
                  <a:lnTo>
                    <a:pt x="288" y="26"/>
                  </a:lnTo>
                  <a:lnTo>
                    <a:pt x="292" y="25"/>
                  </a:lnTo>
                  <a:lnTo>
                    <a:pt x="295" y="26"/>
                  </a:lnTo>
                  <a:lnTo>
                    <a:pt x="300" y="17"/>
                  </a:lnTo>
                  <a:lnTo>
                    <a:pt x="301" y="14"/>
                  </a:lnTo>
                  <a:lnTo>
                    <a:pt x="303" y="12"/>
                  </a:lnTo>
                  <a:lnTo>
                    <a:pt x="307" y="12"/>
                  </a:lnTo>
                  <a:lnTo>
                    <a:pt x="304" y="8"/>
                  </a:lnTo>
                  <a:lnTo>
                    <a:pt x="307" y="6"/>
                  </a:lnTo>
                  <a:lnTo>
                    <a:pt x="310" y="10"/>
                  </a:lnTo>
                  <a:lnTo>
                    <a:pt x="312" y="11"/>
                  </a:lnTo>
                  <a:lnTo>
                    <a:pt x="313" y="12"/>
                  </a:lnTo>
                  <a:lnTo>
                    <a:pt x="313" y="13"/>
                  </a:lnTo>
                  <a:lnTo>
                    <a:pt x="315" y="23"/>
                  </a:lnTo>
                  <a:lnTo>
                    <a:pt x="323" y="23"/>
                  </a:lnTo>
                  <a:lnTo>
                    <a:pt x="325" y="34"/>
                  </a:lnTo>
                  <a:lnTo>
                    <a:pt x="329" y="43"/>
                  </a:lnTo>
                  <a:lnTo>
                    <a:pt x="331" y="46"/>
                  </a:lnTo>
                  <a:lnTo>
                    <a:pt x="333" y="47"/>
                  </a:lnTo>
                  <a:lnTo>
                    <a:pt x="343" y="45"/>
                  </a:lnTo>
                  <a:lnTo>
                    <a:pt x="345" y="40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3" y="40"/>
                  </a:lnTo>
                  <a:lnTo>
                    <a:pt x="355" y="47"/>
                  </a:lnTo>
                  <a:lnTo>
                    <a:pt x="357" y="48"/>
                  </a:lnTo>
                  <a:lnTo>
                    <a:pt x="360" y="54"/>
                  </a:lnTo>
                  <a:lnTo>
                    <a:pt x="362" y="55"/>
                  </a:lnTo>
                  <a:lnTo>
                    <a:pt x="366" y="59"/>
                  </a:lnTo>
                  <a:lnTo>
                    <a:pt x="366" y="60"/>
                  </a:lnTo>
                  <a:lnTo>
                    <a:pt x="367" y="64"/>
                  </a:lnTo>
                  <a:lnTo>
                    <a:pt x="378" y="75"/>
                  </a:lnTo>
                  <a:lnTo>
                    <a:pt x="381" y="77"/>
                  </a:lnTo>
                  <a:lnTo>
                    <a:pt x="383" y="78"/>
                  </a:lnTo>
                  <a:lnTo>
                    <a:pt x="384" y="79"/>
                  </a:lnTo>
                  <a:lnTo>
                    <a:pt x="387" y="85"/>
                  </a:lnTo>
                  <a:lnTo>
                    <a:pt x="390" y="89"/>
                  </a:lnTo>
                  <a:lnTo>
                    <a:pt x="397" y="90"/>
                  </a:lnTo>
                  <a:lnTo>
                    <a:pt x="402" y="93"/>
                  </a:lnTo>
                  <a:lnTo>
                    <a:pt x="403" y="95"/>
                  </a:lnTo>
                  <a:lnTo>
                    <a:pt x="404" y="99"/>
                  </a:lnTo>
                  <a:lnTo>
                    <a:pt x="415" y="106"/>
                  </a:lnTo>
                  <a:lnTo>
                    <a:pt x="417" y="109"/>
                  </a:lnTo>
                  <a:lnTo>
                    <a:pt x="423" y="109"/>
                  </a:lnTo>
                  <a:lnTo>
                    <a:pt x="431" y="110"/>
                  </a:lnTo>
                  <a:lnTo>
                    <a:pt x="435" y="112"/>
                  </a:lnTo>
                  <a:lnTo>
                    <a:pt x="441" y="119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5" y="138"/>
                  </a:lnTo>
                  <a:lnTo>
                    <a:pt x="439" y="163"/>
                  </a:lnTo>
                  <a:lnTo>
                    <a:pt x="440" y="168"/>
                  </a:lnTo>
                  <a:lnTo>
                    <a:pt x="445" y="172"/>
                  </a:lnTo>
                  <a:lnTo>
                    <a:pt x="447" y="176"/>
                  </a:lnTo>
                  <a:lnTo>
                    <a:pt x="451" y="214"/>
                  </a:lnTo>
                  <a:lnTo>
                    <a:pt x="459" y="217"/>
                  </a:lnTo>
                  <a:lnTo>
                    <a:pt x="462" y="219"/>
                  </a:lnTo>
                  <a:lnTo>
                    <a:pt x="464" y="233"/>
                  </a:lnTo>
                  <a:lnTo>
                    <a:pt x="466" y="236"/>
                  </a:lnTo>
                  <a:lnTo>
                    <a:pt x="471" y="241"/>
                  </a:lnTo>
                  <a:lnTo>
                    <a:pt x="473" y="240"/>
                  </a:lnTo>
                  <a:lnTo>
                    <a:pt x="474" y="241"/>
                  </a:lnTo>
                  <a:lnTo>
                    <a:pt x="483" y="244"/>
                  </a:lnTo>
                  <a:lnTo>
                    <a:pt x="484" y="253"/>
                  </a:lnTo>
                  <a:lnTo>
                    <a:pt x="482" y="257"/>
                  </a:lnTo>
                  <a:lnTo>
                    <a:pt x="478" y="259"/>
                  </a:lnTo>
                  <a:lnTo>
                    <a:pt x="477" y="267"/>
                  </a:lnTo>
                  <a:lnTo>
                    <a:pt x="474" y="278"/>
                  </a:lnTo>
                  <a:lnTo>
                    <a:pt x="471" y="282"/>
                  </a:lnTo>
                  <a:lnTo>
                    <a:pt x="469" y="283"/>
                  </a:lnTo>
                  <a:lnTo>
                    <a:pt x="468" y="287"/>
                  </a:lnTo>
                  <a:lnTo>
                    <a:pt x="462" y="288"/>
                  </a:lnTo>
                  <a:lnTo>
                    <a:pt x="460" y="290"/>
                  </a:lnTo>
                  <a:lnTo>
                    <a:pt x="458" y="289"/>
                  </a:lnTo>
                  <a:lnTo>
                    <a:pt x="453" y="291"/>
                  </a:lnTo>
                  <a:lnTo>
                    <a:pt x="459" y="301"/>
                  </a:lnTo>
                  <a:lnTo>
                    <a:pt x="458" y="303"/>
                  </a:lnTo>
                  <a:lnTo>
                    <a:pt x="453" y="306"/>
                  </a:lnTo>
                  <a:lnTo>
                    <a:pt x="449" y="311"/>
                  </a:lnTo>
                  <a:lnTo>
                    <a:pt x="447" y="312"/>
                  </a:lnTo>
                  <a:lnTo>
                    <a:pt x="443" y="311"/>
                  </a:lnTo>
                  <a:lnTo>
                    <a:pt x="438" y="314"/>
                  </a:lnTo>
                  <a:lnTo>
                    <a:pt x="434" y="318"/>
                  </a:lnTo>
                  <a:lnTo>
                    <a:pt x="434" y="325"/>
                  </a:lnTo>
                  <a:lnTo>
                    <a:pt x="436" y="328"/>
                  </a:lnTo>
                  <a:lnTo>
                    <a:pt x="435" y="330"/>
                  </a:lnTo>
                  <a:lnTo>
                    <a:pt x="430" y="332"/>
                  </a:lnTo>
                  <a:lnTo>
                    <a:pt x="424" y="326"/>
                  </a:lnTo>
                  <a:lnTo>
                    <a:pt x="419" y="324"/>
                  </a:lnTo>
                  <a:lnTo>
                    <a:pt x="417" y="319"/>
                  </a:lnTo>
                  <a:lnTo>
                    <a:pt x="416" y="318"/>
                  </a:lnTo>
                  <a:lnTo>
                    <a:pt x="417" y="316"/>
                  </a:lnTo>
                  <a:lnTo>
                    <a:pt x="415" y="316"/>
                  </a:lnTo>
                  <a:lnTo>
                    <a:pt x="411" y="312"/>
                  </a:lnTo>
                  <a:lnTo>
                    <a:pt x="405" y="311"/>
                  </a:lnTo>
                  <a:lnTo>
                    <a:pt x="401" y="311"/>
                  </a:lnTo>
                  <a:lnTo>
                    <a:pt x="399" y="310"/>
                  </a:lnTo>
                  <a:lnTo>
                    <a:pt x="400" y="312"/>
                  </a:lnTo>
                  <a:lnTo>
                    <a:pt x="397" y="314"/>
                  </a:lnTo>
                  <a:lnTo>
                    <a:pt x="384" y="308"/>
                  </a:lnTo>
                  <a:lnTo>
                    <a:pt x="382" y="307"/>
                  </a:lnTo>
                  <a:lnTo>
                    <a:pt x="382" y="306"/>
                  </a:lnTo>
                  <a:lnTo>
                    <a:pt x="379" y="306"/>
                  </a:lnTo>
                  <a:lnTo>
                    <a:pt x="365" y="304"/>
                  </a:lnTo>
                  <a:lnTo>
                    <a:pt x="357" y="302"/>
                  </a:lnTo>
                  <a:lnTo>
                    <a:pt x="350" y="301"/>
                  </a:lnTo>
                  <a:lnTo>
                    <a:pt x="344" y="301"/>
                  </a:lnTo>
                  <a:lnTo>
                    <a:pt x="337" y="300"/>
                  </a:lnTo>
                  <a:lnTo>
                    <a:pt x="330" y="295"/>
                  </a:lnTo>
                  <a:lnTo>
                    <a:pt x="318" y="293"/>
                  </a:lnTo>
                  <a:lnTo>
                    <a:pt x="312" y="293"/>
                  </a:lnTo>
                  <a:lnTo>
                    <a:pt x="306" y="292"/>
                  </a:lnTo>
                  <a:lnTo>
                    <a:pt x="302" y="292"/>
                  </a:lnTo>
                  <a:lnTo>
                    <a:pt x="288" y="291"/>
                  </a:lnTo>
                  <a:lnTo>
                    <a:pt x="280" y="288"/>
                  </a:lnTo>
                  <a:lnTo>
                    <a:pt x="278" y="285"/>
                  </a:lnTo>
                  <a:lnTo>
                    <a:pt x="271" y="280"/>
                  </a:lnTo>
                  <a:lnTo>
                    <a:pt x="268" y="280"/>
                  </a:lnTo>
                  <a:lnTo>
                    <a:pt x="266" y="278"/>
                  </a:lnTo>
                  <a:lnTo>
                    <a:pt x="265" y="276"/>
                  </a:lnTo>
                  <a:lnTo>
                    <a:pt x="262" y="273"/>
                  </a:lnTo>
                  <a:lnTo>
                    <a:pt x="260" y="275"/>
                  </a:lnTo>
                  <a:lnTo>
                    <a:pt x="259" y="272"/>
                  </a:lnTo>
                  <a:lnTo>
                    <a:pt x="257" y="270"/>
                  </a:lnTo>
                  <a:lnTo>
                    <a:pt x="255" y="267"/>
                  </a:lnTo>
                  <a:lnTo>
                    <a:pt x="252" y="264"/>
                  </a:lnTo>
                  <a:lnTo>
                    <a:pt x="242" y="260"/>
                  </a:lnTo>
                  <a:lnTo>
                    <a:pt x="236" y="258"/>
                  </a:lnTo>
                  <a:lnTo>
                    <a:pt x="232" y="258"/>
                  </a:lnTo>
                  <a:lnTo>
                    <a:pt x="231" y="258"/>
                  </a:lnTo>
                  <a:lnTo>
                    <a:pt x="229" y="258"/>
                  </a:lnTo>
                  <a:lnTo>
                    <a:pt x="208" y="249"/>
                  </a:lnTo>
                  <a:lnTo>
                    <a:pt x="192" y="242"/>
                  </a:lnTo>
                  <a:lnTo>
                    <a:pt x="179" y="238"/>
                  </a:lnTo>
                  <a:lnTo>
                    <a:pt x="171" y="235"/>
                  </a:lnTo>
                  <a:lnTo>
                    <a:pt x="159" y="231"/>
                  </a:lnTo>
                  <a:lnTo>
                    <a:pt x="145" y="225"/>
                  </a:lnTo>
                  <a:lnTo>
                    <a:pt x="138" y="222"/>
                  </a:lnTo>
                  <a:lnTo>
                    <a:pt x="126" y="219"/>
                  </a:lnTo>
                  <a:lnTo>
                    <a:pt x="115" y="214"/>
                  </a:lnTo>
                  <a:lnTo>
                    <a:pt x="114" y="214"/>
                  </a:lnTo>
                  <a:lnTo>
                    <a:pt x="111" y="212"/>
                  </a:lnTo>
                  <a:lnTo>
                    <a:pt x="110" y="212"/>
                  </a:lnTo>
                  <a:lnTo>
                    <a:pt x="109" y="211"/>
                  </a:lnTo>
                  <a:lnTo>
                    <a:pt x="107" y="212"/>
                  </a:lnTo>
                  <a:lnTo>
                    <a:pt x="107" y="206"/>
                  </a:lnTo>
                  <a:lnTo>
                    <a:pt x="104" y="202"/>
                  </a:lnTo>
                  <a:lnTo>
                    <a:pt x="93" y="196"/>
                  </a:lnTo>
                  <a:lnTo>
                    <a:pt x="9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65" y="179"/>
                  </a:lnTo>
                  <a:lnTo>
                    <a:pt x="55" y="175"/>
                  </a:lnTo>
                  <a:lnTo>
                    <a:pt x="56" y="175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5" y="174"/>
                  </a:lnTo>
                  <a:lnTo>
                    <a:pt x="57" y="174"/>
                  </a:lnTo>
                  <a:lnTo>
                    <a:pt x="57" y="172"/>
                  </a:lnTo>
                  <a:lnTo>
                    <a:pt x="49" y="163"/>
                  </a:lnTo>
                  <a:lnTo>
                    <a:pt x="47" y="162"/>
                  </a:lnTo>
                  <a:lnTo>
                    <a:pt x="46" y="163"/>
                  </a:lnTo>
                  <a:lnTo>
                    <a:pt x="45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2" y="163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1" y="162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6" y="160"/>
                  </a:lnTo>
                  <a:lnTo>
                    <a:pt x="35" y="157"/>
                  </a:lnTo>
                  <a:lnTo>
                    <a:pt x="34" y="156"/>
                  </a:lnTo>
                  <a:lnTo>
                    <a:pt x="29" y="156"/>
                  </a:lnTo>
                  <a:lnTo>
                    <a:pt x="29" y="150"/>
                  </a:lnTo>
                  <a:lnTo>
                    <a:pt x="23" y="143"/>
                  </a:lnTo>
                  <a:lnTo>
                    <a:pt x="21" y="141"/>
                  </a:lnTo>
                  <a:lnTo>
                    <a:pt x="17" y="138"/>
                  </a:lnTo>
                  <a:lnTo>
                    <a:pt x="16" y="133"/>
                  </a:lnTo>
                  <a:lnTo>
                    <a:pt x="14" y="133"/>
                  </a:lnTo>
                  <a:lnTo>
                    <a:pt x="13" y="130"/>
                  </a:lnTo>
                  <a:lnTo>
                    <a:pt x="11" y="127"/>
                  </a:lnTo>
                  <a:lnTo>
                    <a:pt x="6" y="122"/>
                  </a:lnTo>
                  <a:lnTo>
                    <a:pt x="1" y="12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7" name="Freeform 99">
              <a:extLst>
                <a:ext uri="{FF2B5EF4-FFF2-40B4-BE49-F238E27FC236}">
                  <a16:creationId xmlns:a16="http://schemas.microsoft.com/office/drawing/2014/main" id="{552D496D-A37C-E03F-38D1-335D52761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021" y="4793828"/>
              <a:ext cx="346075" cy="422275"/>
            </a:xfrm>
            <a:custGeom>
              <a:avLst/>
              <a:gdLst>
                <a:gd name="T0" fmla="*/ 2147483646 w 225"/>
                <a:gd name="T1" fmla="*/ 2147483646 h 255"/>
                <a:gd name="T2" fmla="*/ 2147483646 w 225"/>
                <a:gd name="T3" fmla="*/ 2147483646 h 255"/>
                <a:gd name="T4" fmla="*/ 2147483646 w 225"/>
                <a:gd name="T5" fmla="*/ 2147483646 h 255"/>
                <a:gd name="T6" fmla="*/ 2147483646 w 225"/>
                <a:gd name="T7" fmla="*/ 2147483646 h 255"/>
                <a:gd name="T8" fmla="*/ 2147483646 w 225"/>
                <a:gd name="T9" fmla="*/ 2147483646 h 255"/>
                <a:gd name="T10" fmla="*/ 2147483646 w 225"/>
                <a:gd name="T11" fmla="*/ 2147483646 h 255"/>
                <a:gd name="T12" fmla="*/ 2147483646 w 225"/>
                <a:gd name="T13" fmla="*/ 2147483646 h 255"/>
                <a:gd name="T14" fmla="*/ 2147483646 w 225"/>
                <a:gd name="T15" fmla="*/ 2147483646 h 255"/>
                <a:gd name="T16" fmla="*/ 2147483646 w 225"/>
                <a:gd name="T17" fmla="*/ 2147483646 h 255"/>
                <a:gd name="T18" fmla="*/ 2147483646 w 225"/>
                <a:gd name="T19" fmla="*/ 2147483646 h 255"/>
                <a:gd name="T20" fmla="*/ 2147483646 w 225"/>
                <a:gd name="T21" fmla="*/ 2147483646 h 255"/>
                <a:gd name="T22" fmla="*/ 2147483646 w 225"/>
                <a:gd name="T23" fmla="*/ 2147483646 h 255"/>
                <a:gd name="T24" fmla="*/ 2147483646 w 225"/>
                <a:gd name="T25" fmla="*/ 2147483646 h 255"/>
                <a:gd name="T26" fmla="*/ 2147483646 w 225"/>
                <a:gd name="T27" fmla="*/ 2147483646 h 255"/>
                <a:gd name="T28" fmla="*/ 2147483646 w 225"/>
                <a:gd name="T29" fmla="*/ 2147483646 h 255"/>
                <a:gd name="T30" fmla="*/ 2147483646 w 225"/>
                <a:gd name="T31" fmla="*/ 2147483646 h 255"/>
                <a:gd name="T32" fmla="*/ 2147483646 w 225"/>
                <a:gd name="T33" fmla="*/ 2147483646 h 255"/>
                <a:gd name="T34" fmla="*/ 2147483646 w 225"/>
                <a:gd name="T35" fmla="*/ 2147483646 h 255"/>
                <a:gd name="T36" fmla="*/ 2147483646 w 225"/>
                <a:gd name="T37" fmla="*/ 2147483646 h 255"/>
                <a:gd name="T38" fmla="*/ 2147483646 w 225"/>
                <a:gd name="T39" fmla="*/ 2147483646 h 255"/>
                <a:gd name="T40" fmla="*/ 2147483646 w 225"/>
                <a:gd name="T41" fmla="*/ 2147483646 h 255"/>
                <a:gd name="T42" fmla="*/ 2147483646 w 225"/>
                <a:gd name="T43" fmla="*/ 2147483646 h 255"/>
                <a:gd name="T44" fmla="*/ 2147483646 w 225"/>
                <a:gd name="T45" fmla="*/ 2147483646 h 255"/>
                <a:gd name="T46" fmla="*/ 2147483646 w 225"/>
                <a:gd name="T47" fmla="*/ 2147483646 h 255"/>
                <a:gd name="T48" fmla="*/ 2147483646 w 225"/>
                <a:gd name="T49" fmla="*/ 2147483646 h 255"/>
                <a:gd name="T50" fmla="*/ 2147483646 w 225"/>
                <a:gd name="T51" fmla="*/ 2147483646 h 255"/>
                <a:gd name="T52" fmla="*/ 2147483646 w 225"/>
                <a:gd name="T53" fmla="*/ 2147483646 h 255"/>
                <a:gd name="T54" fmla="*/ 2147483646 w 225"/>
                <a:gd name="T55" fmla="*/ 2147483646 h 255"/>
                <a:gd name="T56" fmla="*/ 2147483646 w 225"/>
                <a:gd name="T57" fmla="*/ 2147483646 h 255"/>
                <a:gd name="T58" fmla="*/ 2147483646 w 225"/>
                <a:gd name="T59" fmla="*/ 2147483646 h 255"/>
                <a:gd name="T60" fmla="*/ 2147483646 w 225"/>
                <a:gd name="T61" fmla="*/ 2147483646 h 255"/>
                <a:gd name="T62" fmla="*/ 2147483646 w 225"/>
                <a:gd name="T63" fmla="*/ 2147483646 h 255"/>
                <a:gd name="T64" fmla="*/ 2147483646 w 225"/>
                <a:gd name="T65" fmla="*/ 2147483646 h 255"/>
                <a:gd name="T66" fmla="*/ 2147483646 w 225"/>
                <a:gd name="T67" fmla="*/ 2147483646 h 255"/>
                <a:gd name="T68" fmla="*/ 2147483646 w 225"/>
                <a:gd name="T69" fmla="*/ 2147483646 h 255"/>
                <a:gd name="T70" fmla="*/ 2147483646 w 225"/>
                <a:gd name="T71" fmla="*/ 2147483646 h 255"/>
                <a:gd name="T72" fmla="*/ 2147483646 w 225"/>
                <a:gd name="T73" fmla="*/ 2147483646 h 255"/>
                <a:gd name="T74" fmla="*/ 2147483646 w 225"/>
                <a:gd name="T75" fmla="*/ 2147483646 h 255"/>
                <a:gd name="T76" fmla="*/ 2147483646 w 225"/>
                <a:gd name="T77" fmla="*/ 2147483646 h 255"/>
                <a:gd name="T78" fmla="*/ 2147483646 w 225"/>
                <a:gd name="T79" fmla="*/ 2147483646 h 255"/>
                <a:gd name="T80" fmla="*/ 2147483646 w 225"/>
                <a:gd name="T81" fmla="*/ 2147483646 h 255"/>
                <a:gd name="T82" fmla="*/ 2147483646 w 225"/>
                <a:gd name="T83" fmla="*/ 2147483646 h 255"/>
                <a:gd name="T84" fmla="*/ 2147483646 w 225"/>
                <a:gd name="T85" fmla="*/ 2147483646 h 255"/>
                <a:gd name="T86" fmla="*/ 2147483646 w 225"/>
                <a:gd name="T87" fmla="*/ 2147483646 h 255"/>
                <a:gd name="T88" fmla="*/ 2147483646 w 225"/>
                <a:gd name="T89" fmla="*/ 2147483646 h 255"/>
                <a:gd name="T90" fmla="*/ 2147483646 w 225"/>
                <a:gd name="T91" fmla="*/ 2147483646 h 255"/>
                <a:gd name="T92" fmla="*/ 2147483646 w 225"/>
                <a:gd name="T93" fmla="*/ 2147483646 h 255"/>
                <a:gd name="T94" fmla="*/ 2147483646 w 225"/>
                <a:gd name="T95" fmla="*/ 2147483646 h 255"/>
                <a:gd name="T96" fmla="*/ 2147483646 w 225"/>
                <a:gd name="T97" fmla="*/ 2147483646 h 255"/>
                <a:gd name="T98" fmla="*/ 2147483646 w 225"/>
                <a:gd name="T99" fmla="*/ 2147483646 h 255"/>
                <a:gd name="T100" fmla="*/ 2147483646 w 225"/>
                <a:gd name="T101" fmla="*/ 2147483646 h 255"/>
                <a:gd name="T102" fmla="*/ 0 w 225"/>
                <a:gd name="T103" fmla="*/ 2147483646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255"/>
                <a:gd name="T158" fmla="*/ 225 w 225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255">
                  <a:moveTo>
                    <a:pt x="0" y="198"/>
                  </a:moveTo>
                  <a:lnTo>
                    <a:pt x="3" y="206"/>
                  </a:lnTo>
                  <a:lnTo>
                    <a:pt x="5" y="208"/>
                  </a:lnTo>
                  <a:lnTo>
                    <a:pt x="15" y="211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6" y="216"/>
                  </a:lnTo>
                  <a:lnTo>
                    <a:pt x="16" y="218"/>
                  </a:lnTo>
                  <a:lnTo>
                    <a:pt x="14" y="220"/>
                  </a:lnTo>
                  <a:lnTo>
                    <a:pt x="12" y="223"/>
                  </a:lnTo>
                  <a:lnTo>
                    <a:pt x="12" y="230"/>
                  </a:lnTo>
                  <a:lnTo>
                    <a:pt x="11" y="236"/>
                  </a:lnTo>
                  <a:lnTo>
                    <a:pt x="9" y="238"/>
                  </a:lnTo>
                  <a:lnTo>
                    <a:pt x="8" y="241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6" y="244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8" y="243"/>
                  </a:lnTo>
                  <a:lnTo>
                    <a:pt x="19" y="245"/>
                  </a:lnTo>
                  <a:lnTo>
                    <a:pt x="19" y="248"/>
                  </a:lnTo>
                  <a:lnTo>
                    <a:pt x="18" y="255"/>
                  </a:lnTo>
                  <a:lnTo>
                    <a:pt x="27" y="254"/>
                  </a:lnTo>
                  <a:lnTo>
                    <a:pt x="28" y="252"/>
                  </a:lnTo>
                  <a:lnTo>
                    <a:pt x="38" y="242"/>
                  </a:lnTo>
                  <a:lnTo>
                    <a:pt x="43" y="232"/>
                  </a:lnTo>
                  <a:lnTo>
                    <a:pt x="53" y="230"/>
                  </a:lnTo>
                  <a:lnTo>
                    <a:pt x="56" y="227"/>
                  </a:lnTo>
                  <a:lnTo>
                    <a:pt x="57" y="226"/>
                  </a:lnTo>
                  <a:lnTo>
                    <a:pt x="62" y="228"/>
                  </a:lnTo>
                  <a:lnTo>
                    <a:pt x="64" y="226"/>
                  </a:lnTo>
                  <a:lnTo>
                    <a:pt x="67" y="225"/>
                  </a:lnTo>
                  <a:lnTo>
                    <a:pt x="70" y="226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7" y="221"/>
                  </a:lnTo>
                  <a:lnTo>
                    <a:pt x="77" y="220"/>
                  </a:lnTo>
                  <a:lnTo>
                    <a:pt x="81" y="219"/>
                  </a:lnTo>
                  <a:lnTo>
                    <a:pt x="84" y="220"/>
                  </a:lnTo>
                  <a:lnTo>
                    <a:pt x="89" y="211"/>
                  </a:lnTo>
                  <a:lnTo>
                    <a:pt x="90" y="208"/>
                  </a:lnTo>
                  <a:lnTo>
                    <a:pt x="92" y="206"/>
                  </a:lnTo>
                  <a:lnTo>
                    <a:pt x="96" y="206"/>
                  </a:lnTo>
                  <a:lnTo>
                    <a:pt x="93" y="202"/>
                  </a:lnTo>
                  <a:lnTo>
                    <a:pt x="96" y="200"/>
                  </a:lnTo>
                  <a:lnTo>
                    <a:pt x="99" y="204"/>
                  </a:lnTo>
                  <a:lnTo>
                    <a:pt x="101" y="205"/>
                  </a:lnTo>
                  <a:lnTo>
                    <a:pt x="102" y="206"/>
                  </a:lnTo>
                  <a:lnTo>
                    <a:pt x="103" y="204"/>
                  </a:lnTo>
                  <a:lnTo>
                    <a:pt x="106" y="203"/>
                  </a:lnTo>
                  <a:lnTo>
                    <a:pt x="109" y="198"/>
                  </a:lnTo>
                  <a:lnTo>
                    <a:pt x="110" y="196"/>
                  </a:lnTo>
                  <a:lnTo>
                    <a:pt x="109" y="195"/>
                  </a:lnTo>
                  <a:lnTo>
                    <a:pt x="118" y="186"/>
                  </a:lnTo>
                  <a:lnTo>
                    <a:pt x="118" y="184"/>
                  </a:lnTo>
                  <a:lnTo>
                    <a:pt x="120" y="182"/>
                  </a:lnTo>
                  <a:lnTo>
                    <a:pt x="125" y="178"/>
                  </a:lnTo>
                  <a:lnTo>
                    <a:pt x="128" y="174"/>
                  </a:lnTo>
                  <a:lnTo>
                    <a:pt x="132" y="173"/>
                  </a:lnTo>
                  <a:lnTo>
                    <a:pt x="133" y="171"/>
                  </a:lnTo>
                  <a:lnTo>
                    <a:pt x="133" y="167"/>
                  </a:lnTo>
                  <a:lnTo>
                    <a:pt x="136" y="161"/>
                  </a:lnTo>
                  <a:lnTo>
                    <a:pt x="138" y="160"/>
                  </a:lnTo>
                  <a:lnTo>
                    <a:pt x="142" y="155"/>
                  </a:lnTo>
                  <a:lnTo>
                    <a:pt x="141" y="152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1" y="144"/>
                  </a:lnTo>
                  <a:lnTo>
                    <a:pt x="138" y="144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5" y="129"/>
                  </a:lnTo>
                  <a:lnTo>
                    <a:pt x="136" y="128"/>
                  </a:lnTo>
                  <a:lnTo>
                    <a:pt x="136" y="126"/>
                  </a:lnTo>
                  <a:lnTo>
                    <a:pt x="137" y="126"/>
                  </a:lnTo>
                  <a:lnTo>
                    <a:pt x="143" y="121"/>
                  </a:lnTo>
                  <a:lnTo>
                    <a:pt x="144" y="118"/>
                  </a:lnTo>
                  <a:lnTo>
                    <a:pt x="145" y="118"/>
                  </a:lnTo>
                  <a:lnTo>
                    <a:pt x="145" y="117"/>
                  </a:lnTo>
                  <a:lnTo>
                    <a:pt x="147" y="115"/>
                  </a:lnTo>
                  <a:lnTo>
                    <a:pt x="146" y="113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7" y="109"/>
                  </a:lnTo>
                  <a:lnTo>
                    <a:pt x="148" y="105"/>
                  </a:lnTo>
                  <a:lnTo>
                    <a:pt x="150" y="103"/>
                  </a:lnTo>
                  <a:lnTo>
                    <a:pt x="153" y="104"/>
                  </a:lnTo>
                  <a:lnTo>
                    <a:pt x="154" y="103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5" y="99"/>
                  </a:lnTo>
                  <a:lnTo>
                    <a:pt x="158" y="93"/>
                  </a:lnTo>
                  <a:lnTo>
                    <a:pt x="159" y="93"/>
                  </a:lnTo>
                  <a:lnTo>
                    <a:pt x="159" y="97"/>
                  </a:lnTo>
                  <a:lnTo>
                    <a:pt x="158" y="98"/>
                  </a:lnTo>
                  <a:lnTo>
                    <a:pt x="158" y="100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5" y="103"/>
                  </a:lnTo>
                  <a:lnTo>
                    <a:pt x="165" y="104"/>
                  </a:lnTo>
                  <a:lnTo>
                    <a:pt x="166" y="109"/>
                  </a:lnTo>
                  <a:lnTo>
                    <a:pt x="166" y="114"/>
                  </a:lnTo>
                  <a:lnTo>
                    <a:pt x="167" y="115"/>
                  </a:lnTo>
                  <a:lnTo>
                    <a:pt x="176" y="123"/>
                  </a:lnTo>
                  <a:lnTo>
                    <a:pt x="177" y="127"/>
                  </a:lnTo>
                  <a:lnTo>
                    <a:pt x="178" y="136"/>
                  </a:lnTo>
                  <a:lnTo>
                    <a:pt x="180" y="139"/>
                  </a:lnTo>
                  <a:lnTo>
                    <a:pt x="180" y="140"/>
                  </a:lnTo>
                  <a:lnTo>
                    <a:pt x="177" y="143"/>
                  </a:lnTo>
                  <a:lnTo>
                    <a:pt x="178" y="146"/>
                  </a:lnTo>
                  <a:lnTo>
                    <a:pt x="179" y="149"/>
                  </a:lnTo>
                  <a:lnTo>
                    <a:pt x="179" y="151"/>
                  </a:lnTo>
                  <a:lnTo>
                    <a:pt x="182" y="152"/>
                  </a:lnTo>
                  <a:lnTo>
                    <a:pt x="183" y="153"/>
                  </a:lnTo>
                  <a:lnTo>
                    <a:pt x="184" y="156"/>
                  </a:lnTo>
                  <a:lnTo>
                    <a:pt x="185" y="160"/>
                  </a:lnTo>
                  <a:lnTo>
                    <a:pt x="185" y="161"/>
                  </a:lnTo>
                  <a:lnTo>
                    <a:pt x="188" y="169"/>
                  </a:lnTo>
                  <a:lnTo>
                    <a:pt x="190" y="172"/>
                  </a:lnTo>
                  <a:lnTo>
                    <a:pt x="190" y="175"/>
                  </a:lnTo>
                  <a:lnTo>
                    <a:pt x="192" y="180"/>
                  </a:lnTo>
                  <a:lnTo>
                    <a:pt x="199" y="182"/>
                  </a:lnTo>
                  <a:lnTo>
                    <a:pt x="202" y="181"/>
                  </a:lnTo>
                  <a:lnTo>
                    <a:pt x="204" y="182"/>
                  </a:lnTo>
                  <a:lnTo>
                    <a:pt x="207" y="182"/>
                  </a:lnTo>
                  <a:lnTo>
                    <a:pt x="209" y="181"/>
                  </a:lnTo>
                  <a:lnTo>
                    <a:pt x="211" y="180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5" y="169"/>
                  </a:lnTo>
                  <a:lnTo>
                    <a:pt x="217" y="160"/>
                  </a:lnTo>
                  <a:lnTo>
                    <a:pt x="215" y="149"/>
                  </a:lnTo>
                  <a:lnTo>
                    <a:pt x="216" y="144"/>
                  </a:lnTo>
                  <a:lnTo>
                    <a:pt x="218" y="143"/>
                  </a:lnTo>
                  <a:lnTo>
                    <a:pt x="219" y="135"/>
                  </a:lnTo>
                  <a:lnTo>
                    <a:pt x="217" y="129"/>
                  </a:lnTo>
                  <a:lnTo>
                    <a:pt x="218" y="122"/>
                  </a:lnTo>
                  <a:lnTo>
                    <a:pt x="217" y="115"/>
                  </a:lnTo>
                  <a:lnTo>
                    <a:pt x="217" y="105"/>
                  </a:lnTo>
                  <a:lnTo>
                    <a:pt x="217" y="103"/>
                  </a:lnTo>
                  <a:lnTo>
                    <a:pt x="214" y="99"/>
                  </a:lnTo>
                  <a:lnTo>
                    <a:pt x="214" y="91"/>
                  </a:lnTo>
                  <a:lnTo>
                    <a:pt x="212" y="91"/>
                  </a:lnTo>
                  <a:lnTo>
                    <a:pt x="208" y="89"/>
                  </a:lnTo>
                  <a:lnTo>
                    <a:pt x="222" y="82"/>
                  </a:lnTo>
                  <a:lnTo>
                    <a:pt x="225" y="77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3" y="70"/>
                  </a:lnTo>
                  <a:lnTo>
                    <a:pt x="222" y="6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5"/>
                  </a:lnTo>
                  <a:lnTo>
                    <a:pt x="214" y="53"/>
                  </a:lnTo>
                  <a:lnTo>
                    <a:pt x="204" y="53"/>
                  </a:lnTo>
                  <a:lnTo>
                    <a:pt x="201" y="53"/>
                  </a:lnTo>
                  <a:lnTo>
                    <a:pt x="191" y="52"/>
                  </a:lnTo>
                  <a:lnTo>
                    <a:pt x="189" y="52"/>
                  </a:lnTo>
                  <a:lnTo>
                    <a:pt x="189" y="54"/>
                  </a:lnTo>
                  <a:lnTo>
                    <a:pt x="183" y="57"/>
                  </a:lnTo>
                  <a:lnTo>
                    <a:pt x="177" y="57"/>
                  </a:lnTo>
                  <a:lnTo>
                    <a:pt x="177" y="55"/>
                  </a:lnTo>
                  <a:lnTo>
                    <a:pt x="180" y="42"/>
                  </a:lnTo>
                  <a:lnTo>
                    <a:pt x="177" y="31"/>
                  </a:lnTo>
                  <a:lnTo>
                    <a:pt x="173" y="30"/>
                  </a:lnTo>
                  <a:lnTo>
                    <a:pt x="168" y="29"/>
                  </a:lnTo>
                  <a:lnTo>
                    <a:pt x="166" y="30"/>
                  </a:lnTo>
                  <a:lnTo>
                    <a:pt x="161" y="31"/>
                  </a:lnTo>
                  <a:lnTo>
                    <a:pt x="157" y="33"/>
                  </a:lnTo>
                  <a:lnTo>
                    <a:pt x="151" y="36"/>
                  </a:lnTo>
                  <a:lnTo>
                    <a:pt x="146" y="48"/>
                  </a:lnTo>
                  <a:lnTo>
                    <a:pt x="142" y="50"/>
                  </a:lnTo>
                  <a:lnTo>
                    <a:pt x="139" y="50"/>
                  </a:lnTo>
                  <a:lnTo>
                    <a:pt x="135" y="50"/>
                  </a:lnTo>
                  <a:lnTo>
                    <a:pt x="126" y="48"/>
                  </a:lnTo>
                  <a:lnTo>
                    <a:pt x="125" y="43"/>
                  </a:lnTo>
                  <a:lnTo>
                    <a:pt x="124" y="41"/>
                  </a:lnTo>
                  <a:lnTo>
                    <a:pt x="123" y="37"/>
                  </a:lnTo>
                  <a:lnTo>
                    <a:pt x="121" y="36"/>
                  </a:lnTo>
                  <a:lnTo>
                    <a:pt x="121" y="31"/>
                  </a:lnTo>
                  <a:lnTo>
                    <a:pt x="119" y="28"/>
                  </a:lnTo>
                  <a:lnTo>
                    <a:pt x="114" y="8"/>
                  </a:lnTo>
                  <a:lnTo>
                    <a:pt x="112" y="6"/>
                  </a:lnTo>
                  <a:lnTo>
                    <a:pt x="104" y="9"/>
                  </a:lnTo>
                  <a:lnTo>
                    <a:pt x="101" y="9"/>
                  </a:lnTo>
                  <a:lnTo>
                    <a:pt x="92" y="7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3" y="27"/>
                  </a:lnTo>
                  <a:lnTo>
                    <a:pt x="72" y="25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70" y="31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1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4" y="52"/>
                  </a:lnTo>
                  <a:lnTo>
                    <a:pt x="51" y="53"/>
                  </a:lnTo>
                  <a:lnTo>
                    <a:pt x="49" y="56"/>
                  </a:lnTo>
                  <a:lnTo>
                    <a:pt x="52" y="55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4" y="65"/>
                  </a:lnTo>
                  <a:lnTo>
                    <a:pt x="55" y="66"/>
                  </a:lnTo>
                  <a:lnTo>
                    <a:pt x="56" y="69"/>
                  </a:lnTo>
                  <a:lnTo>
                    <a:pt x="55" y="70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0" y="86"/>
                  </a:lnTo>
                  <a:lnTo>
                    <a:pt x="51" y="87"/>
                  </a:lnTo>
                  <a:lnTo>
                    <a:pt x="51" y="89"/>
                  </a:lnTo>
                  <a:lnTo>
                    <a:pt x="44" y="93"/>
                  </a:lnTo>
                  <a:lnTo>
                    <a:pt x="43" y="92"/>
                  </a:lnTo>
                  <a:lnTo>
                    <a:pt x="41" y="93"/>
                  </a:lnTo>
                  <a:lnTo>
                    <a:pt x="39" y="92"/>
                  </a:lnTo>
                  <a:lnTo>
                    <a:pt x="35" y="93"/>
                  </a:lnTo>
                  <a:lnTo>
                    <a:pt x="37" y="99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1" y="108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3" y="116"/>
                  </a:lnTo>
                  <a:lnTo>
                    <a:pt x="42" y="117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6" y="129"/>
                  </a:lnTo>
                  <a:lnTo>
                    <a:pt x="42" y="130"/>
                  </a:lnTo>
                  <a:lnTo>
                    <a:pt x="41" y="133"/>
                  </a:lnTo>
                  <a:lnTo>
                    <a:pt x="35" y="132"/>
                  </a:lnTo>
                  <a:lnTo>
                    <a:pt x="33" y="133"/>
                  </a:lnTo>
                  <a:lnTo>
                    <a:pt x="33" y="136"/>
                  </a:lnTo>
                  <a:lnTo>
                    <a:pt x="31" y="138"/>
                  </a:lnTo>
                  <a:lnTo>
                    <a:pt x="29" y="139"/>
                  </a:lnTo>
                  <a:lnTo>
                    <a:pt x="29" y="152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6" y="161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9" y="167"/>
                  </a:lnTo>
                  <a:lnTo>
                    <a:pt x="15" y="176"/>
                  </a:lnTo>
                  <a:lnTo>
                    <a:pt x="5" y="185"/>
                  </a:lnTo>
                  <a:lnTo>
                    <a:pt x="4" y="188"/>
                  </a:lnTo>
                  <a:lnTo>
                    <a:pt x="3" y="191"/>
                  </a:lnTo>
                  <a:lnTo>
                    <a:pt x="2" y="193"/>
                  </a:lnTo>
                  <a:lnTo>
                    <a:pt x="0" y="194"/>
                  </a:lnTo>
                  <a:lnTo>
                    <a:pt x="0" y="198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8" name="Freeform 100">
              <a:extLst>
                <a:ext uri="{FF2B5EF4-FFF2-40B4-BE49-F238E27FC236}">
                  <a16:creationId xmlns:a16="http://schemas.microsoft.com/office/drawing/2014/main" id="{CB823C52-EAB6-71C4-020E-93D78D0F6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046" y="4747791"/>
              <a:ext cx="801687" cy="568325"/>
            </a:xfrm>
            <a:custGeom>
              <a:avLst/>
              <a:gdLst>
                <a:gd name="T0" fmla="*/ 2147483646 w 522"/>
                <a:gd name="T1" fmla="*/ 2147483646 h 343"/>
                <a:gd name="T2" fmla="*/ 2147483646 w 522"/>
                <a:gd name="T3" fmla="*/ 2147483646 h 343"/>
                <a:gd name="T4" fmla="*/ 2147483646 w 522"/>
                <a:gd name="T5" fmla="*/ 2147483646 h 343"/>
                <a:gd name="T6" fmla="*/ 2147483646 w 522"/>
                <a:gd name="T7" fmla="*/ 2147483646 h 343"/>
                <a:gd name="T8" fmla="*/ 2147483646 w 522"/>
                <a:gd name="T9" fmla="*/ 2147483646 h 343"/>
                <a:gd name="T10" fmla="*/ 2147483646 w 522"/>
                <a:gd name="T11" fmla="*/ 2147483646 h 343"/>
                <a:gd name="T12" fmla="*/ 2147483646 w 522"/>
                <a:gd name="T13" fmla="*/ 2147483646 h 343"/>
                <a:gd name="T14" fmla="*/ 2147483646 w 522"/>
                <a:gd name="T15" fmla="*/ 2147483646 h 343"/>
                <a:gd name="T16" fmla="*/ 2147483646 w 522"/>
                <a:gd name="T17" fmla="*/ 2147483646 h 343"/>
                <a:gd name="T18" fmla="*/ 2147483646 w 522"/>
                <a:gd name="T19" fmla="*/ 2147483646 h 343"/>
                <a:gd name="T20" fmla="*/ 2147483646 w 522"/>
                <a:gd name="T21" fmla="*/ 2147483646 h 343"/>
                <a:gd name="T22" fmla="*/ 2147483646 w 522"/>
                <a:gd name="T23" fmla="*/ 2147483646 h 343"/>
                <a:gd name="T24" fmla="*/ 2147483646 w 522"/>
                <a:gd name="T25" fmla="*/ 2147483646 h 343"/>
                <a:gd name="T26" fmla="*/ 2147483646 w 522"/>
                <a:gd name="T27" fmla="*/ 2147483646 h 343"/>
                <a:gd name="T28" fmla="*/ 2147483646 w 522"/>
                <a:gd name="T29" fmla="*/ 2147483646 h 343"/>
                <a:gd name="T30" fmla="*/ 2147483646 w 522"/>
                <a:gd name="T31" fmla="*/ 2147483646 h 343"/>
                <a:gd name="T32" fmla="*/ 2147483646 w 522"/>
                <a:gd name="T33" fmla="*/ 2147483646 h 343"/>
                <a:gd name="T34" fmla="*/ 2147483646 w 522"/>
                <a:gd name="T35" fmla="*/ 2147483646 h 343"/>
                <a:gd name="T36" fmla="*/ 2147483646 w 522"/>
                <a:gd name="T37" fmla="*/ 2147483646 h 343"/>
                <a:gd name="T38" fmla="*/ 2147483646 w 522"/>
                <a:gd name="T39" fmla="*/ 2147483646 h 343"/>
                <a:gd name="T40" fmla="*/ 2147483646 w 522"/>
                <a:gd name="T41" fmla="*/ 2147483646 h 343"/>
                <a:gd name="T42" fmla="*/ 2147483646 w 522"/>
                <a:gd name="T43" fmla="*/ 2147483646 h 343"/>
                <a:gd name="T44" fmla="*/ 2147483646 w 522"/>
                <a:gd name="T45" fmla="*/ 2147483646 h 343"/>
                <a:gd name="T46" fmla="*/ 2147483646 w 522"/>
                <a:gd name="T47" fmla="*/ 2147483646 h 343"/>
                <a:gd name="T48" fmla="*/ 2147483646 w 522"/>
                <a:gd name="T49" fmla="*/ 2147483646 h 343"/>
                <a:gd name="T50" fmla="*/ 2147483646 w 522"/>
                <a:gd name="T51" fmla="*/ 2147483646 h 343"/>
                <a:gd name="T52" fmla="*/ 2147483646 w 522"/>
                <a:gd name="T53" fmla="*/ 2147483646 h 343"/>
                <a:gd name="T54" fmla="*/ 2147483646 w 522"/>
                <a:gd name="T55" fmla="*/ 2147483646 h 343"/>
                <a:gd name="T56" fmla="*/ 2147483646 w 522"/>
                <a:gd name="T57" fmla="*/ 2147483646 h 343"/>
                <a:gd name="T58" fmla="*/ 2147483646 w 522"/>
                <a:gd name="T59" fmla="*/ 2147483646 h 343"/>
                <a:gd name="T60" fmla="*/ 2147483646 w 522"/>
                <a:gd name="T61" fmla="*/ 2147483646 h 343"/>
                <a:gd name="T62" fmla="*/ 2147483646 w 522"/>
                <a:gd name="T63" fmla="*/ 2147483646 h 343"/>
                <a:gd name="T64" fmla="*/ 2147483646 w 522"/>
                <a:gd name="T65" fmla="*/ 2147483646 h 343"/>
                <a:gd name="T66" fmla="*/ 2147483646 w 522"/>
                <a:gd name="T67" fmla="*/ 2147483646 h 343"/>
                <a:gd name="T68" fmla="*/ 2147483646 w 522"/>
                <a:gd name="T69" fmla="*/ 2147483646 h 343"/>
                <a:gd name="T70" fmla="*/ 2147483646 w 522"/>
                <a:gd name="T71" fmla="*/ 2147483646 h 343"/>
                <a:gd name="T72" fmla="*/ 2147483646 w 522"/>
                <a:gd name="T73" fmla="*/ 2147483646 h 343"/>
                <a:gd name="T74" fmla="*/ 2147483646 w 522"/>
                <a:gd name="T75" fmla="*/ 2147483646 h 343"/>
                <a:gd name="T76" fmla="*/ 2147483646 w 522"/>
                <a:gd name="T77" fmla="*/ 2147483646 h 343"/>
                <a:gd name="T78" fmla="*/ 2147483646 w 522"/>
                <a:gd name="T79" fmla="*/ 2147483646 h 343"/>
                <a:gd name="T80" fmla="*/ 2147483646 w 522"/>
                <a:gd name="T81" fmla="*/ 2147483646 h 343"/>
                <a:gd name="T82" fmla="*/ 2147483646 w 522"/>
                <a:gd name="T83" fmla="*/ 2147483646 h 343"/>
                <a:gd name="T84" fmla="*/ 2147483646 w 522"/>
                <a:gd name="T85" fmla="*/ 2147483646 h 343"/>
                <a:gd name="T86" fmla="*/ 2147483646 w 522"/>
                <a:gd name="T87" fmla="*/ 2147483646 h 343"/>
                <a:gd name="T88" fmla="*/ 2147483646 w 522"/>
                <a:gd name="T89" fmla="*/ 2147483646 h 343"/>
                <a:gd name="T90" fmla="*/ 2147483646 w 522"/>
                <a:gd name="T91" fmla="*/ 2147483646 h 343"/>
                <a:gd name="T92" fmla="*/ 2147483646 w 522"/>
                <a:gd name="T93" fmla="*/ 2147483646 h 343"/>
                <a:gd name="T94" fmla="*/ 2147483646 w 522"/>
                <a:gd name="T95" fmla="*/ 2147483646 h 343"/>
                <a:gd name="T96" fmla="*/ 2147483646 w 522"/>
                <a:gd name="T97" fmla="*/ 2147483646 h 343"/>
                <a:gd name="T98" fmla="*/ 2147483646 w 522"/>
                <a:gd name="T99" fmla="*/ 2147483646 h 343"/>
                <a:gd name="T100" fmla="*/ 2147483646 w 522"/>
                <a:gd name="T101" fmla="*/ 2147483646 h 343"/>
                <a:gd name="T102" fmla="*/ 2147483646 w 522"/>
                <a:gd name="T103" fmla="*/ 2147483646 h 343"/>
                <a:gd name="T104" fmla="*/ 2147483646 w 522"/>
                <a:gd name="T105" fmla="*/ 2147483646 h 343"/>
                <a:gd name="T106" fmla="*/ 2147483646 w 522"/>
                <a:gd name="T107" fmla="*/ 2147483646 h 343"/>
                <a:gd name="T108" fmla="*/ 2147483646 w 522"/>
                <a:gd name="T109" fmla="*/ 2147483646 h 343"/>
                <a:gd name="T110" fmla="*/ 2147483646 w 522"/>
                <a:gd name="T111" fmla="*/ 2147483646 h 343"/>
                <a:gd name="T112" fmla="*/ 2147483646 w 522"/>
                <a:gd name="T113" fmla="*/ 2147483646 h 343"/>
                <a:gd name="T114" fmla="*/ 2147483646 w 522"/>
                <a:gd name="T115" fmla="*/ 2147483646 h 3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343"/>
                <a:gd name="T176" fmla="*/ 522 w 522"/>
                <a:gd name="T177" fmla="*/ 343 h 3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343">
                  <a:moveTo>
                    <a:pt x="0" y="246"/>
                  </a:moveTo>
                  <a:lnTo>
                    <a:pt x="3" y="247"/>
                  </a:lnTo>
                  <a:lnTo>
                    <a:pt x="7" y="251"/>
                  </a:lnTo>
                  <a:lnTo>
                    <a:pt x="14" y="256"/>
                  </a:lnTo>
                  <a:lnTo>
                    <a:pt x="17" y="259"/>
                  </a:lnTo>
                  <a:lnTo>
                    <a:pt x="20" y="266"/>
                  </a:lnTo>
                  <a:lnTo>
                    <a:pt x="23" y="268"/>
                  </a:lnTo>
                  <a:lnTo>
                    <a:pt x="25" y="273"/>
                  </a:lnTo>
                  <a:lnTo>
                    <a:pt x="26" y="280"/>
                  </a:lnTo>
                  <a:lnTo>
                    <a:pt x="29" y="283"/>
                  </a:lnTo>
                  <a:lnTo>
                    <a:pt x="33" y="284"/>
                  </a:lnTo>
                  <a:lnTo>
                    <a:pt x="42" y="290"/>
                  </a:lnTo>
                  <a:lnTo>
                    <a:pt x="45" y="290"/>
                  </a:lnTo>
                  <a:lnTo>
                    <a:pt x="45" y="291"/>
                  </a:lnTo>
                  <a:lnTo>
                    <a:pt x="47" y="292"/>
                  </a:lnTo>
                  <a:lnTo>
                    <a:pt x="49" y="292"/>
                  </a:lnTo>
                  <a:lnTo>
                    <a:pt x="53" y="293"/>
                  </a:lnTo>
                  <a:lnTo>
                    <a:pt x="59" y="296"/>
                  </a:lnTo>
                  <a:lnTo>
                    <a:pt x="65" y="297"/>
                  </a:lnTo>
                  <a:lnTo>
                    <a:pt x="66" y="299"/>
                  </a:lnTo>
                  <a:lnTo>
                    <a:pt x="70" y="299"/>
                  </a:lnTo>
                  <a:lnTo>
                    <a:pt x="73" y="301"/>
                  </a:lnTo>
                  <a:lnTo>
                    <a:pt x="77" y="302"/>
                  </a:lnTo>
                  <a:lnTo>
                    <a:pt x="78" y="302"/>
                  </a:lnTo>
                  <a:lnTo>
                    <a:pt x="81" y="302"/>
                  </a:lnTo>
                  <a:lnTo>
                    <a:pt x="88" y="304"/>
                  </a:lnTo>
                  <a:lnTo>
                    <a:pt x="96" y="308"/>
                  </a:lnTo>
                  <a:lnTo>
                    <a:pt x="98" y="309"/>
                  </a:lnTo>
                  <a:lnTo>
                    <a:pt x="106" y="313"/>
                  </a:lnTo>
                  <a:lnTo>
                    <a:pt x="110" y="316"/>
                  </a:lnTo>
                  <a:lnTo>
                    <a:pt x="115" y="317"/>
                  </a:lnTo>
                  <a:lnTo>
                    <a:pt x="118" y="319"/>
                  </a:lnTo>
                  <a:lnTo>
                    <a:pt x="127" y="321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8" y="325"/>
                  </a:lnTo>
                  <a:lnTo>
                    <a:pt x="144" y="325"/>
                  </a:lnTo>
                  <a:lnTo>
                    <a:pt x="147" y="327"/>
                  </a:lnTo>
                  <a:lnTo>
                    <a:pt x="154" y="329"/>
                  </a:lnTo>
                  <a:lnTo>
                    <a:pt x="156" y="329"/>
                  </a:lnTo>
                  <a:lnTo>
                    <a:pt x="184" y="337"/>
                  </a:lnTo>
                  <a:lnTo>
                    <a:pt x="191" y="339"/>
                  </a:lnTo>
                  <a:lnTo>
                    <a:pt x="199" y="343"/>
                  </a:lnTo>
                  <a:lnTo>
                    <a:pt x="204" y="342"/>
                  </a:lnTo>
                  <a:lnTo>
                    <a:pt x="210" y="338"/>
                  </a:lnTo>
                  <a:lnTo>
                    <a:pt x="211" y="336"/>
                  </a:lnTo>
                  <a:lnTo>
                    <a:pt x="212" y="336"/>
                  </a:lnTo>
                  <a:lnTo>
                    <a:pt x="216" y="334"/>
                  </a:lnTo>
                  <a:lnTo>
                    <a:pt x="217" y="335"/>
                  </a:lnTo>
                  <a:lnTo>
                    <a:pt x="220" y="334"/>
                  </a:lnTo>
                  <a:lnTo>
                    <a:pt x="224" y="335"/>
                  </a:lnTo>
                  <a:lnTo>
                    <a:pt x="226" y="336"/>
                  </a:lnTo>
                  <a:lnTo>
                    <a:pt x="235" y="340"/>
                  </a:lnTo>
                  <a:lnTo>
                    <a:pt x="236" y="340"/>
                  </a:lnTo>
                  <a:lnTo>
                    <a:pt x="239" y="342"/>
                  </a:lnTo>
                  <a:lnTo>
                    <a:pt x="238" y="337"/>
                  </a:lnTo>
                  <a:lnTo>
                    <a:pt x="240" y="327"/>
                  </a:lnTo>
                  <a:lnTo>
                    <a:pt x="242" y="308"/>
                  </a:lnTo>
                  <a:lnTo>
                    <a:pt x="249" y="306"/>
                  </a:lnTo>
                  <a:lnTo>
                    <a:pt x="254" y="308"/>
                  </a:lnTo>
                  <a:lnTo>
                    <a:pt x="257" y="308"/>
                  </a:lnTo>
                  <a:lnTo>
                    <a:pt x="256" y="306"/>
                  </a:lnTo>
                  <a:lnTo>
                    <a:pt x="257" y="305"/>
                  </a:lnTo>
                  <a:lnTo>
                    <a:pt x="262" y="308"/>
                  </a:lnTo>
                  <a:lnTo>
                    <a:pt x="266" y="305"/>
                  </a:lnTo>
                  <a:lnTo>
                    <a:pt x="266" y="303"/>
                  </a:lnTo>
                  <a:lnTo>
                    <a:pt x="271" y="302"/>
                  </a:lnTo>
                  <a:lnTo>
                    <a:pt x="272" y="300"/>
                  </a:lnTo>
                  <a:lnTo>
                    <a:pt x="273" y="294"/>
                  </a:lnTo>
                  <a:lnTo>
                    <a:pt x="272" y="284"/>
                  </a:lnTo>
                  <a:lnTo>
                    <a:pt x="270" y="281"/>
                  </a:lnTo>
                  <a:lnTo>
                    <a:pt x="270" y="266"/>
                  </a:lnTo>
                  <a:lnTo>
                    <a:pt x="273" y="259"/>
                  </a:lnTo>
                  <a:lnTo>
                    <a:pt x="285" y="254"/>
                  </a:lnTo>
                  <a:lnTo>
                    <a:pt x="289" y="255"/>
                  </a:lnTo>
                  <a:lnTo>
                    <a:pt x="292" y="256"/>
                  </a:lnTo>
                  <a:lnTo>
                    <a:pt x="295" y="257"/>
                  </a:lnTo>
                  <a:lnTo>
                    <a:pt x="303" y="256"/>
                  </a:lnTo>
                  <a:lnTo>
                    <a:pt x="306" y="258"/>
                  </a:lnTo>
                  <a:lnTo>
                    <a:pt x="309" y="262"/>
                  </a:lnTo>
                  <a:lnTo>
                    <a:pt x="309" y="265"/>
                  </a:lnTo>
                  <a:lnTo>
                    <a:pt x="316" y="271"/>
                  </a:lnTo>
                  <a:lnTo>
                    <a:pt x="318" y="273"/>
                  </a:lnTo>
                  <a:lnTo>
                    <a:pt x="319" y="273"/>
                  </a:lnTo>
                  <a:lnTo>
                    <a:pt x="321" y="274"/>
                  </a:lnTo>
                  <a:lnTo>
                    <a:pt x="327" y="274"/>
                  </a:lnTo>
                  <a:lnTo>
                    <a:pt x="328" y="273"/>
                  </a:lnTo>
                  <a:lnTo>
                    <a:pt x="330" y="274"/>
                  </a:lnTo>
                  <a:lnTo>
                    <a:pt x="339" y="273"/>
                  </a:lnTo>
                  <a:lnTo>
                    <a:pt x="343" y="271"/>
                  </a:lnTo>
                  <a:lnTo>
                    <a:pt x="360" y="272"/>
                  </a:lnTo>
                  <a:lnTo>
                    <a:pt x="367" y="273"/>
                  </a:lnTo>
                  <a:lnTo>
                    <a:pt x="378" y="278"/>
                  </a:lnTo>
                  <a:lnTo>
                    <a:pt x="385" y="279"/>
                  </a:lnTo>
                  <a:lnTo>
                    <a:pt x="388" y="280"/>
                  </a:lnTo>
                  <a:lnTo>
                    <a:pt x="390" y="279"/>
                  </a:lnTo>
                  <a:lnTo>
                    <a:pt x="394" y="279"/>
                  </a:lnTo>
                  <a:lnTo>
                    <a:pt x="393" y="284"/>
                  </a:lnTo>
                  <a:lnTo>
                    <a:pt x="400" y="288"/>
                  </a:lnTo>
                  <a:lnTo>
                    <a:pt x="400" y="285"/>
                  </a:lnTo>
                  <a:lnTo>
                    <a:pt x="401" y="285"/>
                  </a:lnTo>
                  <a:lnTo>
                    <a:pt x="405" y="285"/>
                  </a:lnTo>
                  <a:lnTo>
                    <a:pt x="406" y="284"/>
                  </a:lnTo>
                  <a:lnTo>
                    <a:pt x="412" y="285"/>
                  </a:lnTo>
                  <a:lnTo>
                    <a:pt x="412" y="288"/>
                  </a:lnTo>
                  <a:lnTo>
                    <a:pt x="420" y="289"/>
                  </a:lnTo>
                  <a:lnTo>
                    <a:pt x="419" y="294"/>
                  </a:lnTo>
                  <a:lnTo>
                    <a:pt x="420" y="296"/>
                  </a:lnTo>
                  <a:lnTo>
                    <a:pt x="424" y="296"/>
                  </a:lnTo>
                  <a:lnTo>
                    <a:pt x="432" y="293"/>
                  </a:lnTo>
                  <a:lnTo>
                    <a:pt x="433" y="291"/>
                  </a:lnTo>
                  <a:lnTo>
                    <a:pt x="433" y="289"/>
                  </a:lnTo>
                  <a:lnTo>
                    <a:pt x="430" y="288"/>
                  </a:lnTo>
                  <a:lnTo>
                    <a:pt x="425" y="282"/>
                  </a:lnTo>
                  <a:lnTo>
                    <a:pt x="422" y="268"/>
                  </a:lnTo>
                  <a:lnTo>
                    <a:pt x="422" y="264"/>
                  </a:lnTo>
                  <a:lnTo>
                    <a:pt x="421" y="261"/>
                  </a:lnTo>
                  <a:lnTo>
                    <a:pt x="420" y="256"/>
                  </a:lnTo>
                  <a:lnTo>
                    <a:pt x="419" y="255"/>
                  </a:lnTo>
                  <a:lnTo>
                    <a:pt x="419" y="253"/>
                  </a:lnTo>
                  <a:lnTo>
                    <a:pt x="420" y="250"/>
                  </a:lnTo>
                  <a:lnTo>
                    <a:pt x="420" y="248"/>
                  </a:lnTo>
                  <a:lnTo>
                    <a:pt x="417" y="247"/>
                  </a:lnTo>
                  <a:lnTo>
                    <a:pt x="417" y="245"/>
                  </a:lnTo>
                  <a:lnTo>
                    <a:pt x="417" y="243"/>
                  </a:lnTo>
                  <a:lnTo>
                    <a:pt x="418" y="242"/>
                  </a:lnTo>
                  <a:lnTo>
                    <a:pt x="417" y="235"/>
                  </a:lnTo>
                  <a:lnTo>
                    <a:pt x="416" y="233"/>
                  </a:lnTo>
                  <a:lnTo>
                    <a:pt x="416" y="230"/>
                  </a:lnTo>
                  <a:lnTo>
                    <a:pt x="419" y="226"/>
                  </a:lnTo>
                  <a:lnTo>
                    <a:pt x="422" y="226"/>
                  </a:lnTo>
                  <a:lnTo>
                    <a:pt x="424" y="230"/>
                  </a:lnTo>
                  <a:lnTo>
                    <a:pt x="425" y="233"/>
                  </a:lnTo>
                  <a:lnTo>
                    <a:pt x="426" y="234"/>
                  </a:lnTo>
                  <a:lnTo>
                    <a:pt x="428" y="233"/>
                  </a:lnTo>
                  <a:lnTo>
                    <a:pt x="431" y="230"/>
                  </a:lnTo>
                  <a:lnTo>
                    <a:pt x="433" y="225"/>
                  </a:lnTo>
                  <a:lnTo>
                    <a:pt x="434" y="224"/>
                  </a:lnTo>
                  <a:lnTo>
                    <a:pt x="434" y="228"/>
                  </a:lnTo>
                  <a:lnTo>
                    <a:pt x="442" y="227"/>
                  </a:lnTo>
                  <a:lnTo>
                    <a:pt x="443" y="228"/>
                  </a:lnTo>
                  <a:lnTo>
                    <a:pt x="445" y="226"/>
                  </a:lnTo>
                  <a:lnTo>
                    <a:pt x="446" y="224"/>
                  </a:lnTo>
                  <a:lnTo>
                    <a:pt x="449" y="222"/>
                  </a:lnTo>
                  <a:lnTo>
                    <a:pt x="451" y="221"/>
                  </a:lnTo>
                  <a:lnTo>
                    <a:pt x="452" y="219"/>
                  </a:lnTo>
                  <a:lnTo>
                    <a:pt x="453" y="216"/>
                  </a:lnTo>
                  <a:lnTo>
                    <a:pt x="454" y="213"/>
                  </a:lnTo>
                  <a:lnTo>
                    <a:pt x="464" y="204"/>
                  </a:lnTo>
                  <a:lnTo>
                    <a:pt x="468" y="195"/>
                  </a:lnTo>
                  <a:lnTo>
                    <a:pt x="471" y="191"/>
                  </a:lnTo>
                  <a:lnTo>
                    <a:pt x="472" y="191"/>
                  </a:lnTo>
                  <a:lnTo>
                    <a:pt x="475" y="189"/>
                  </a:lnTo>
                  <a:lnTo>
                    <a:pt x="472" y="186"/>
                  </a:lnTo>
                  <a:lnTo>
                    <a:pt x="472" y="185"/>
                  </a:lnTo>
                  <a:lnTo>
                    <a:pt x="478" y="180"/>
                  </a:lnTo>
                  <a:lnTo>
                    <a:pt x="478" y="167"/>
                  </a:lnTo>
                  <a:lnTo>
                    <a:pt x="480" y="166"/>
                  </a:lnTo>
                  <a:lnTo>
                    <a:pt x="482" y="164"/>
                  </a:lnTo>
                  <a:lnTo>
                    <a:pt x="482" y="161"/>
                  </a:lnTo>
                  <a:lnTo>
                    <a:pt x="484" y="160"/>
                  </a:lnTo>
                  <a:lnTo>
                    <a:pt x="490" y="161"/>
                  </a:lnTo>
                  <a:lnTo>
                    <a:pt x="491" y="158"/>
                  </a:lnTo>
                  <a:lnTo>
                    <a:pt x="495" y="157"/>
                  </a:lnTo>
                  <a:lnTo>
                    <a:pt x="494" y="150"/>
                  </a:lnTo>
                  <a:lnTo>
                    <a:pt x="492" y="148"/>
                  </a:lnTo>
                  <a:lnTo>
                    <a:pt x="491" y="145"/>
                  </a:lnTo>
                  <a:lnTo>
                    <a:pt x="492" y="144"/>
                  </a:lnTo>
                  <a:lnTo>
                    <a:pt x="489" y="140"/>
                  </a:lnTo>
                  <a:lnTo>
                    <a:pt x="487" y="138"/>
                  </a:lnTo>
                  <a:lnTo>
                    <a:pt x="490" y="136"/>
                  </a:lnTo>
                  <a:lnTo>
                    <a:pt x="489" y="129"/>
                  </a:lnTo>
                  <a:lnTo>
                    <a:pt x="488" y="129"/>
                  </a:lnTo>
                  <a:lnTo>
                    <a:pt x="486" y="127"/>
                  </a:lnTo>
                  <a:lnTo>
                    <a:pt x="484" y="121"/>
                  </a:lnTo>
                  <a:lnTo>
                    <a:pt x="488" y="120"/>
                  </a:lnTo>
                  <a:lnTo>
                    <a:pt x="490" y="121"/>
                  </a:lnTo>
                  <a:lnTo>
                    <a:pt x="492" y="120"/>
                  </a:lnTo>
                  <a:lnTo>
                    <a:pt x="493" y="121"/>
                  </a:lnTo>
                  <a:lnTo>
                    <a:pt x="500" y="117"/>
                  </a:lnTo>
                  <a:lnTo>
                    <a:pt x="500" y="115"/>
                  </a:lnTo>
                  <a:lnTo>
                    <a:pt x="499" y="114"/>
                  </a:lnTo>
                  <a:lnTo>
                    <a:pt x="499" y="103"/>
                  </a:lnTo>
                  <a:lnTo>
                    <a:pt x="501" y="102"/>
                  </a:lnTo>
                  <a:lnTo>
                    <a:pt x="503" y="102"/>
                  </a:lnTo>
                  <a:lnTo>
                    <a:pt x="504" y="98"/>
                  </a:lnTo>
                  <a:lnTo>
                    <a:pt x="505" y="97"/>
                  </a:lnTo>
                  <a:lnTo>
                    <a:pt x="504" y="94"/>
                  </a:lnTo>
                  <a:lnTo>
                    <a:pt x="503" y="93"/>
                  </a:lnTo>
                  <a:lnTo>
                    <a:pt x="502" y="91"/>
                  </a:lnTo>
                  <a:lnTo>
                    <a:pt x="501" y="91"/>
                  </a:lnTo>
                  <a:lnTo>
                    <a:pt x="501" y="83"/>
                  </a:lnTo>
                  <a:lnTo>
                    <a:pt x="498" y="84"/>
                  </a:lnTo>
                  <a:lnTo>
                    <a:pt x="500" y="81"/>
                  </a:lnTo>
                  <a:lnTo>
                    <a:pt x="503" y="80"/>
                  </a:lnTo>
                  <a:lnTo>
                    <a:pt x="504" y="81"/>
                  </a:lnTo>
                  <a:lnTo>
                    <a:pt x="507" y="81"/>
                  </a:lnTo>
                  <a:lnTo>
                    <a:pt x="510" y="81"/>
                  </a:lnTo>
                  <a:lnTo>
                    <a:pt x="514" y="72"/>
                  </a:lnTo>
                  <a:lnTo>
                    <a:pt x="516" y="72"/>
                  </a:lnTo>
                  <a:lnTo>
                    <a:pt x="518" y="74"/>
                  </a:lnTo>
                  <a:lnTo>
                    <a:pt x="518" y="71"/>
                  </a:lnTo>
                  <a:lnTo>
                    <a:pt x="522" y="64"/>
                  </a:lnTo>
                  <a:lnTo>
                    <a:pt x="522" y="60"/>
                  </a:lnTo>
                  <a:lnTo>
                    <a:pt x="519" y="59"/>
                  </a:lnTo>
                  <a:lnTo>
                    <a:pt x="489" y="52"/>
                  </a:lnTo>
                  <a:lnTo>
                    <a:pt x="486" y="50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70" y="52"/>
                  </a:lnTo>
                  <a:lnTo>
                    <a:pt x="468" y="52"/>
                  </a:lnTo>
                  <a:lnTo>
                    <a:pt x="467" y="55"/>
                  </a:lnTo>
                  <a:lnTo>
                    <a:pt x="467" y="57"/>
                  </a:lnTo>
                  <a:lnTo>
                    <a:pt x="461" y="62"/>
                  </a:lnTo>
                  <a:lnTo>
                    <a:pt x="456" y="72"/>
                  </a:lnTo>
                  <a:lnTo>
                    <a:pt x="452" y="75"/>
                  </a:lnTo>
                  <a:lnTo>
                    <a:pt x="443" y="78"/>
                  </a:lnTo>
                  <a:lnTo>
                    <a:pt x="439" y="78"/>
                  </a:lnTo>
                  <a:lnTo>
                    <a:pt x="437" y="76"/>
                  </a:lnTo>
                  <a:lnTo>
                    <a:pt x="434" y="75"/>
                  </a:lnTo>
                  <a:lnTo>
                    <a:pt x="430" y="78"/>
                  </a:lnTo>
                  <a:lnTo>
                    <a:pt x="421" y="76"/>
                  </a:lnTo>
                  <a:lnTo>
                    <a:pt x="417" y="78"/>
                  </a:lnTo>
                  <a:lnTo>
                    <a:pt x="413" y="76"/>
                  </a:lnTo>
                  <a:lnTo>
                    <a:pt x="411" y="76"/>
                  </a:lnTo>
                  <a:lnTo>
                    <a:pt x="409" y="74"/>
                  </a:lnTo>
                  <a:lnTo>
                    <a:pt x="399" y="74"/>
                  </a:lnTo>
                  <a:lnTo>
                    <a:pt x="393" y="78"/>
                  </a:lnTo>
                  <a:lnTo>
                    <a:pt x="391" y="76"/>
                  </a:lnTo>
                  <a:lnTo>
                    <a:pt x="389" y="76"/>
                  </a:lnTo>
                  <a:lnTo>
                    <a:pt x="387" y="75"/>
                  </a:lnTo>
                  <a:lnTo>
                    <a:pt x="388" y="73"/>
                  </a:lnTo>
                  <a:lnTo>
                    <a:pt x="393" y="70"/>
                  </a:lnTo>
                  <a:lnTo>
                    <a:pt x="395" y="67"/>
                  </a:lnTo>
                  <a:lnTo>
                    <a:pt x="393" y="59"/>
                  </a:lnTo>
                  <a:lnTo>
                    <a:pt x="389" y="56"/>
                  </a:lnTo>
                  <a:lnTo>
                    <a:pt x="383" y="55"/>
                  </a:lnTo>
                  <a:lnTo>
                    <a:pt x="376" y="56"/>
                  </a:lnTo>
                  <a:lnTo>
                    <a:pt x="373" y="56"/>
                  </a:lnTo>
                  <a:lnTo>
                    <a:pt x="371" y="59"/>
                  </a:lnTo>
                  <a:lnTo>
                    <a:pt x="362" y="56"/>
                  </a:lnTo>
                  <a:lnTo>
                    <a:pt x="360" y="60"/>
                  </a:lnTo>
                  <a:lnTo>
                    <a:pt x="358" y="61"/>
                  </a:lnTo>
                  <a:lnTo>
                    <a:pt x="354" y="61"/>
                  </a:lnTo>
                  <a:lnTo>
                    <a:pt x="349" y="62"/>
                  </a:lnTo>
                  <a:lnTo>
                    <a:pt x="347" y="61"/>
                  </a:lnTo>
                  <a:lnTo>
                    <a:pt x="344" y="60"/>
                  </a:lnTo>
                  <a:lnTo>
                    <a:pt x="343" y="59"/>
                  </a:lnTo>
                  <a:lnTo>
                    <a:pt x="342" y="60"/>
                  </a:lnTo>
                  <a:lnTo>
                    <a:pt x="340" y="60"/>
                  </a:lnTo>
                  <a:lnTo>
                    <a:pt x="338" y="60"/>
                  </a:lnTo>
                  <a:lnTo>
                    <a:pt x="332" y="56"/>
                  </a:lnTo>
                  <a:lnTo>
                    <a:pt x="329" y="48"/>
                  </a:lnTo>
                  <a:lnTo>
                    <a:pt x="327" y="17"/>
                  </a:lnTo>
                  <a:lnTo>
                    <a:pt x="323" y="17"/>
                  </a:lnTo>
                  <a:lnTo>
                    <a:pt x="320" y="20"/>
                  </a:lnTo>
                  <a:lnTo>
                    <a:pt x="319" y="18"/>
                  </a:lnTo>
                  <a:lnTo>
                    <a:pt x="312" y="14"/>
                  </a:lnTo>
                  <a:lnTo>
                    <a:pt x="309" y="14"/>
                  </a:lnTo>
                  <a:lnTo>
                    <a:pt x="308" y="16"/>
                  </a:lnTo>
                  <a:lnTo>
                    <a:pt x="306" y="16"/>
                  </a:lnTo>
                  <a:lnTo>
                    <a:pt x="305" y="22"/>
                  </a:lnTo>
                  <a:lnTo>
                    <a:pt x="301" y="23"/>
                  </a:lnTo>
                  <a:lnTo>
                    <a:pt x="301" y="27"/>
                  </a:lnTo>
                  <a:lnTo>
                    <a:pt x="294" y="30"/>
                  </a:lnTo>
                  <a:lnTo>
                    <a:pt x="291" y="30"/>
                  </a:lnTo>
                  <a:lnTo>
                    <a:pt x="286" y="28"/>
                  </a:lnTo>
                  <a:lnTo>
                    <a:pt x="283" y="28"/>
                  </a:lnTo>
                  <a:lnTo>
                    <a:pt x="280" y="26"/>
                  </a:lnTo>
                  <a:lnTo>
                    <a:pt x="271" y="25"/>
                  </a:lnTo>
                  <a:lnTo>
                    <a:pt x="270" y="25"/>
                  </a:lnTo>
                  <a:lnTo>
                    <a:pt x="267" y="17"/>
                  </a:lnTo>
                  <a:lnTo>
                    <a:pt x="267" y="13"/>
                  </a:lnTo>
                  <a:lnTo>
                    <a:pt x="265" y="9"/>
                  </a:lnTo>
                  <a:lnTo>
                    <a:pt x="265" y="4"/>
                  </a:lnTo>
                  <a:lnTo>
                    <a:pt x="257" y="1"/>
                  </a:lnTo>
                  <a:lnTo>
                    <a:pt x="257" y="5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5" y="1"/>
                  </a:lnTo>
                  <a:lnTo>
                    <a:pt x="242" y="0"/>
                  </a:lnTo>
                  <a:lnTo>
                    <a:pt x="224" y="6"/>
                  </a:lnTo>
                  <a:lnTo>
                    <a:pt x="219" y="10"/>
                  </a:lnTo>
                  <a:lnTo>
                    <a:pt x="211" y="8"/>
                  </a:lnTo>
                  <a:lnTo>
                    <a:pt x="207" y="8"/>
                  </a:lnTo>
                  <a:lnTo>
                    <a:pt x="202" y="11"/>
                  </a:lnTo>
                  <a:lnTo>
                    <a:pt x="196" y="10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71" y="13"/>
                  </a:lnTo>
                  <a:lnTo>
                    <a:pt x="171" y="16"/>
                  </a:lnTo>
                  <a:lnTo>
                    <a:pt x="169" y="17"/>
                  </a:lnTo>
                  <a:lnTo>
                    <a:pt x="168" y="17"/>
                  </a:lnTo>
                  <a:lnTo>
                    <a:pt x="167" y="18"/>
                  </a:lnTo>
                  <a:lnTo>
                    <a:pt x="163" y="21"/>
                  </a:lnTo>
                  <a:lnTo>
                    <a:pt x="161" y="24"/>
                  </a:lnTo>
                  <a:lnTo>
                    <a:pt x="154" y="28"/>
                  </a:lnTo>
                  <a:lnTo>
                    <a:pt x="149" y="29"/>
                  </a:lnTo>
                  <a:lnTo>
                    <a:pt x="147" y="28"/>
                  </a:lnTo>
                  <a:lnTo>
                    <a:pt x="146" y="32"/>
                  </a:lnTo>
                  <a:lnTo>
                    <a:pt x="145" y="32"/>
                  </a:lnTo>
                  <a:lnTo>
                    <a:pt x="143" y="32"/>
                  </a:lnTo>
                  <a:lnTo>
                    <a:pt x="143" y="27"/>
                  </a:lnTo>
                  <a:lnTo>
                    <a:pt x="140" y="24"/>
                  </a:lnTo>
                  <a:lnTo>
                    <a:pt x="135" y="23"/>
                  </a:lnTo>
                  <a:lnTo>
                    <a:pt x="131" y="21"/>
                  </a:lnTo>
                  <a:lnTo>
                    <a:pt x="130" y="23"/>
                  </a:lnTo>
                  <a:lnTo>
                    <a:pt x="132" y="25"/>
                  </a:lnTo>
                  <a:lnTo>
                    <a:pt x="134" y="25"/>
                  </a:lnTo>
                  <a:lnTo>
                    <a:pt x="134" y="28"/>
                  </a:lnTo>
                  <a:lnTo>
                    <a:pt x="132" y="28"/>
                  </a:lnTo>
                  <a:lnTo>
                    <a:pt x="130" y="25"/>
                  </a:lnTo>
                  <a:lnTo>
                    <a:pt x="124" y="26"/>
                  </a:lnTo>
                  <a:lnTo>
                    <a:pt x="122" y="24"/>
                  </a:lnTo>
                  <a:lnTo>
                    <a:pt x="120" y="25"/>
                  </a:lnTo>
                  <a:lnTo>
                    <a:pt x="119" y="34"/>
                  </a:lnTo>
                  <a:lnTo>
                    <a:pt x="116" y="40"/>
                  </a:lnTo>
                  <a:lnTo>
                    <a:pt x="118" y="47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1" y="53"/>
                  </a:lnTo>
                  <a:lnTo>
                    <a:pt x="126" y="53"/>
                  </a:lnTo>
                  <a:lnTo>
                    <a:pt x="130" y="57"/>
                  </a:lnTo>
                  <a:lnTo>
                    <a:pt x="134" y="51"/>
                  </a:lnTo>
                  <a:lnTo>
                    <a:pt x="141" y="58"/>
                  </a:lnTo>
                  <a:lnTo>
                    <a:pt x="146" y="59"/>
                  </a:lnTo>
                  <a:lnTo>
                    <a:pt x="152" y="63"/>
                  </a:lnTo>
                  <a:lnTo>
                    <a:pt x="155" y="67"/>
                  </a:lnTo>
                  <a:lnTo>
                    <a:pt x="156" y="72"/>
                  </a:lnTo>
                  <a:lnTo>
                    <a:pt x="153" y="79"/>
                  </a:lnTo>
                  <a:lnTo>
                    <a:pt x="149" y="80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52" y="93"/>
                  </a:lnTo>
                  <a:lnTo>
                    <a:pt x="153" y="98"/>
                  </a:lnTo>
                  <a:lnTo>
                    <a:pt x="155" y="99"/>
                  </a:lnTo>
                  <a:lnTo>
                    <a:pt x="162" y="104"/>
                  </a:lnTo>
                  <a:lnTo>
                    <a:pt x="159" y="109"/>
                  </a:lnTo>
                  <a:lnTo>
                    <a:pt x="162" y="116"/>
                  </a:lnTo>
                  <a:lnTo>
                    <a:pt x="161" y="118"/>
                  </a:lnTo>
                  <a:lnTo>
                    <a:pt x="159" y="120"/>
                  </a:lnTo>
                  <a:lnTo>
                    <a:pt x="159" y="122"/>
                  </a:lnTo>
                  <a:lnTo>
                    <a:pt x="166" y="119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6" y="117"/>
                  </a:lnTo>
                  <a:lnTo>
                    <a:pt x="179" y="117"/>
                  </a:lnTo>
                  <a:lnTo>
                    <a:pt x="182" y="121"/>
                  </a:lnTo>
                  <a:lnTo>
                    <a:pt x="182" y="123"/>
                  </a:lnTo>
                  <a:lnTo>
                    <a:pt x="180" y="125"/>
                  </a:lnTo>
                  <a:lnTo>
                    <a:pt x="180" y="130"/>
                  </a:lnTo>
                  <a:lnTo>
                    <a:pt x="179" y="133"/>
                  </a:lnTo>
                  <a:lnTo>
                    <a:pt x="178" y="134"/>
                  </a:lnTo>
                  <a:lnTo>
                    <a:pt x="177" y="137"/>
                  </a:lnTo>
                  <a:lnTo>
                    <a:pt x="175" y="139"/>
                  </a:lnTo>
                  <a:lnTo>
                    <a:pt x="174" y="142"/>
                  </a:lnTo>
                  <a:lnTo>
                    <a:pt x="171" y="142"/>
                  </a:lnTo>
                  <a:lnTo>
                    <a:pt x="168" y="146"/>
                  </a:lnTo>
                  <a:lnTo>
                    <a:pt x="168" y="149"/>
                  </a:lnTo>
                  <a:lnTo>
                    <a:pt x="168" y="153"/>
                  </a:lnTo>
                  <a:lnTo>
                    <a:pt x="165" y="156"/>
                  </a:lnTo>
                  <a:lnTo>
                    <a:pt x="163" y="154"/>
                  </a:lnTo>
                  <a:lnTo>
                    <a:pt x="159" y="154"/>
                  </a:lnTo>
                  <a:lnTo>
                    <a:pt x="156" y="151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41" y="158"/>
                  </a:lnTo>
                  <a:lnTo>
                    <a:pt x="133" y="165"/>
                  </a:lnTo>
                  <a:lnTo>
                    <a:pt x="129" y="168"/>
                  </a:lnTo>
                  <a:lnTo>
                    <a:pt x="127" y="174"/>
                  </a:lnTo>
                  <a:lnTo>
                    <a:pt x="119" y="177"/>
                  </a:lnTo>
                  <a:lnTo>
                    <a:pt x="116" y="180"/>
                  </a:lnTo>
                  <a:lnTo>
                    <a:pt x="104" y="185"/>
                  </a:lnTo>
                  <a:lnTo>
                    <a:pt x="101" y="185"/>
                  </a:lnTo>
                  <a:lnTo>
                    <a:pt x="100" y="187"/>
                  </a:lnTo>
                  <a:lnTo>
                    <a:pt x="99" y="188"/>
                  </a:lnTo>
                  <a:lnTo>
                    <a:pt x="95" y="192"/>
                  </a:lnTo>
                  <a:lnTo>
                    <a:pt x="87" y="191"/>
                  </a:lnTo>
                  <a:lnTo>
                    <a:pt x="82" y="181"/>
                  </a:lnTo>
                  <a:lnTo>
                    <a:pt x="81" y="180"/>
                  </a:lnTo>
                  <a:lnTo>
                    <a:pt x="76" y="186"/>
                  </a:lnTo>
                  <a:lnTo>
                    <a:pt x="71" y="190"/>
                  </a:lnTo>
                  <a:lnTo>
                    <a:pt x="66" y="190"/>
                  </a:lnTo>
                  <a:lnTo>
                    <a:pt x="54" y="187"/>
                  </a:lnTo>
                  <a:lnTo>
                    <a:pt x="54" y="188"/>
                  </a:lnTo>
                  <a:lnTo>
                    <a:pt x="51" y="189"/>
                  </a:lnTo>
                  <a:lnTo>
                    <a:pt x="51" y="190"/>
                  </a:lnTo>
                  <a:lnTo>
                    <a:pt x="48" y="195"/>
                  </a:lnTo>
                  <a:lnTo>
                    <a:pt x="47" y="196"/>
                  </a:lnTo>
                  <a:lnTo>
                    <a:pt x="45" y="196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2"/>
                  </a:lnTo>
                  <a:lnTo>
                    <a:pt x="38" y="196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39" y="201"/>
                  </a:lnTo>
                  <a:lnTo>
                    <a:pt x="37" y="204"/>
                  </a:lnTo>
                  <a:lnTo>
                    <a:pt x="29" y="210"/>
                  </a:lnTo>
                  <a:lnTo>
                    <a:pt x="27" y="214"/>
                  </a:lnTo>
                  <a:lnTo>
                    <a:pt x="24" y="219"/>
                  </a:lnTo>
                  <a:lnTo>
                    <a:pt x="14" y="228"/>
                  </a:lnTo>
                  <a:lnTo>
                    <a:pt x="2" y="237"/>
                  </a:lnTo>
                  <a:lnTo>
                    <a:pt x="3" y="242"/>
                  </a:lnTo>
                  <a:lnTo>
                    <a:pt x="3" y="244"/>
                  </a:lnTo>
                  <a:lnTo>
                    <a:pt x="2" y="244"/>
                  </a:lnTo>
                  <a:lnTo>
                    <a:pt x="2" y="245"/>
                  </a:lnTo>
                  <a:lnTo>
                    <a:pt x="0" y="246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B4778D02-8377-D630-95FD-AC86D7EEE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671" y="3779416"/>
              <a:ext cx="779462" cy="782637"/>
            </a:xfrm>
            <a:custGeom>
              <a:avLst/>
              <a:gdLst>
                <a:gd name="T0" fmla="*/ 2147483646 w 508"/>
                <a:gd name="T1" fmla="*/ 2147483646 h 471"/>
                <a:gd name="T2" fmla="*/ 2147483646 w 508"/>
                <a:gd name="T3" fmla="*/ 2147483646 h 471"/>
                <a:gd name="T4" fmla="*/ 2147483646 w 508"/>
                <a:gd name="T5" fmla="*/ 2147483646 h 471"/>
                <a:gd name="T6" fmla="*/ 2147483646 w 508"/>
                <a:gd name="T7" fmla="*/ 2147483646 h 471"/>
                <a:gd name="T8" fmla="*/ 2147483646 w 508"/>
                <a:gd name="T9" fmla="*/ 2147483646 h 471"/>
                <a:gd name="T10" fmla="*/ 2147483646 w 508"/>
                <a:gd name="T11" fmla="*/ 2147483646 h 471"/>
                <a:gd name="T12" fmla="*/ 2147483646 w 508"/>
                <a:gd name="T13" fmla="*/ 2147483646 h 471"/>
                <a:gd name="T14" fmla="*/ 2147483646 w 508"/>
                <a:gd name="T15" fmla="*/ 2147483646 h 471"/>
                <a:gd name="T16" fmla="*/ 2147483646 w 508"/>
                <a:gd name="T17" fmla="*/ 2147483646 h 471"/>
                <a:gd name="T18" fmla="*/ 2147483646 w 508"/>
                <a:gd name="T19" fmla="*/ 2147483646 h 471"/>
                <a:gd name="T20" fmla="*/ 2147483646 w 508"/>
                <a:gd name="T21" fmla="*/ 2147483646 h 471"/>
                <a:gd name="T22" fmla="*/ 2147483646 w 508"/>
                <a:gd name="T23" fmla="*/ 2147483646 h 471"/>
                <a:gd name="T24" fmla="*/ 2147483646 w 508"/>
                <a:gd name="T25" fmla="*/ 2147483646 h 471"/>
                <a:gd name="T26" fmla="*/ 2147483646 w 508"/>
                <a:gd name="T27" fmla="*/ 2147483646 h 471"/>
                <a:gd name="T28" fmla="*/ 2147483646 w 508"/>
                <a:gd name="T29" fmla="*/ 2147483646 h 471"/>
                <a:gd name="T30" fmla="*/ 2147483646 w 508"/>
                <a:gd name="T31" fmla="*/ 2147483646 h 471"/>
                <a:gd name="T32" fmla="*/ 2147483646 w 508"/>
                <a:gd name="T33" fmla="*/ 2147483646 h 471"/>
                <a:gd name="T34" fmla="*/ 2147483646 w 508"/>
                <a:gd name="T35" fmla="*/ 2147483646 h 471"/>
                <a:gd name="T36" fmla="*/ 2147483646 w 508"/>
                <a:gd name="T37" fmla="*/ 2147483646 h 471"/>
                <a:gd name="T38" fmla="*/ 2147483646 w 508"/>
                <a:gd name="T39" fmla="*/ 2147483646 h 471"/>
                <a:gd name="T40" fmla="*/ 2147483646 w 508"/>
                <a:gd name="T41" fmla="*/ 2147483646 h 471"/>
                <a:gd name="T42" fmla="*/ 2147483646 w 508"/>
                <a:gd name="T43" fmla="*/ 2147483646 h 471"/>
                <a:gd name="T44" fmla="*/ 2147483646 w 508"/>
                <a:gd name="T45" fmla="*/ 2147483646 h 471"/>
                <a:gd name="T46" fmla="*/ 2147483646 w 508"/>
                <a:gd name="T47" fmla="*/ 2147483646 h 471"/>
                <a:gd name="T48" fmla="*/ 2147483646 w 508"/>
                <a:gd name="T49" fmla="*/ 2147483646 h 471"/>
                <a:gd name="T50" fmla="*/ 2147483646 w 508"/>
                <a:gd name="T51" fmla="*/ 2147483646 h 471"/>
                <a:gd name="T52" fmla="*/ 2147483646 w 508"/>
                <a:gd name="T53" fmla="*/ 2147483646 h 471"/>
                <a:gd name="T54" fmla="*/ 2147483646 w 508"/>
                <a:gd name="T55" fmla="*/ 2147483646 h 471"/>
                <a:gd name="T56" fmla="*/ 2147483646 w 508"/>
                <a:gd name="T57" fmla="*/ 2147483646 h 471"/>
                <a:gd name="T58" fmla="*/ 2147483646 w 508"/>
                <a:gd name="T59" fmla="*/ 2147483646 h 471"/>
                <a:gd name="T60" fmla="*/ 2147483646 w 508"/>
                <a:gd name="T61" fmla="*/ 2147483646 h 471"/>
                <a:gd name="T62" fmla="*/ 2147483646 w 508"/>
                <a:gd name="T63" fmla="*/ 2147483646 h 471"/>
                <a:gd name="T64" fmla="*/ 2147483646 w 508"/>
                <a:gd name="T65" fmla="*/ 2147483646 h 471"/>
                <a:gd name="T66" fmla="*/ 2147483646 w 508"/>
                <a:gd name="T67" fmla="*/ 2147483646 h 471"/>
                <a:gd name="T68" fmla="*/ 2147483646 w 508"/>
                <a:gd name="T69" fmla="*/ 2147483646 h 471"/>
                <a:gd name="T70" fmla="*/ 2147483646 w 508"/>
                <a:gd name="T71" fmla="*/ 2147483646 h 471"/>
                <a:gd name="T72" fmla="*/ 2147483646 w 508"/>
                <a:gd name="T73" fmla="*/ 2147483646 h 471"/>
                <a:gd name="T74" fmla="*/ 2147483646 w 508"/>
                <a:gd name="T75" fmla="*/ 2147483646 h 471"/>
                <a:gd name="T76" fmla="*/ 2147483646 w 508"/>
                <a:gd name="T77" fmla="*/ 2147483646 h 471"/>
                <a:gd name="T78" fmla="*/ 2147483646 w 508"/>
                <a:gd name="T79" fmla="*/ 2147483646 h 471"/>
                <a:gd name="T80" fmla="*/ 2147483646 w 508"/>
                <a:gd name="T81" fmla="*/ 2147483646 h 471"/>
                <a:gd name="T82" fmla="*/ 2147483646 w 508"/>
                <a:gd name="T83" fmla="*/ 2147483646 h 471"/>
                <a:gd name="T84" fmla="*/ 2147483646 w 508"/>
                <a:gd name="T85" fmla="*/ 2147483646 h 471"/>
                <a:gd name="T86" fmla="*/ 2147483646 w 508"/>
                <a:gd name="T87" fmla="*/ 2147483646 h 471"/>
                <a:gd name="T88" fmla="*/ 2147483646 w 508"/>
                <a:gd name="T89" fmla="*/ 2147483646 h 471"/>
                <a:gd name="T90" fmla="*/ 2147483646 w 508"/>
                <a:gd name="T91" fmla="*/ 2147483646 h 471"/>
                <a:gd name="T92" fmla="*/ 2147483646 w 508"/>
                <a:gd name="T93" fmla="*/ 2147483646 h 471"/>
                <a:gd name="T94" fmla="*/ 2147483646 w 508"/>
                <a:gd name="T95" fmla="*/ 2147483646 h 471"/>
                <a:gd name="T96" fmla="*/ 2147483646 w 508"/>
                <a:gd name="T97" fmla="*/ 2147483646 h 471"/>
                <a:gd name="T98" fmla="*/ 2147483646 w 508"/>
                <a:gd name="T99" fmla="*/ 2147483646 h 471"/>
                <a:gd name="T100" fmla="*/ 2147483646 w 508"/>
                <a:gd name="T101" fmla="*/ 2147483646 h 471"/>
                <a:gd name="T102" fmla="*/ 2147483646 w 508"/>
                <a:gd name="T103" fmla="*/ 0 h 471"/>
                <a:gd name="T104" fmla="*/ 2147483646 w 508"/>
                <a:gd name="T105" fmla="*/ 2147483646 h 471"/>
                <a:gd name="T106" fmla="*/ 2147483646 w 508"/>
                <a:gd name="T107" fmla="*/ 2147483646 h 471"/>
                <a:gd name="T108" fmla="*/ 2147483646 w 508"/>
                <a:gd name="T109" fmla="*/ 2147483646 h 471"/>
                <a:gd name="T110" fmla="*/ 2147483646 w 508"/>
                <a:gd name="T111" fmla="*/ 2147483646 h 471"/>
                <a:gd name="T112" fmla="*/ 2147483646 w 508"/>
                <a:gd name="T113" fmla="*/ 2147483646 h 471"/>
                <a:gd name="T114" fmla="*/ 2147483646 w 508"/>
                <a:gd name="T115" fmla="*/ 2147483646 h 471"/>
                <a:gd name="T116" fmla="*/ 2147483646 w 508"/>
                <a:gd name="T117" fmla="*/ 2147483646 h 4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471"/>
                <a:gd name="T179" fmla="*/ 508 w 508"/>
                <a:gd name="T180" fmla="*/ 471 h 4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471">
                  <a:moveTo>
                    <a:pt x="0" y="191"/>
                  </a:moveTo>
                  <a:lnTo>
                    <a:pt x="1" y="196"/>
                  </a:lnTo>
                  <a:lnTo>
                    <a:pt x="6" y="197"/>
                  </a:lnTo>
                  <a:lnTo>
                    <a:pt x="12" y="200"/>
                  </a:lnTo>
                  <a:lnTo>
                    <a:pt x="13" y="204"/>
                  </a:lnTo>
                  <a:lnTo>
                    <a:pt x="14" y="233"/>
                  </a:lnTo>
                  <a:lnTo>
                    <a:pt x="17" y="237"/>
                  </a:lnTo>
                  <a:lnTo>
                    <a:pt x="18" y="243"/>
                  </a:lnTo>
                  <a:lnTo>
                    <a:pt x="29" y="255"/>
                  </a:lnTo>
                  <a:lnTo>
                    <a:pt x="31" y="255"/>
                  </a:lnTo>
                  <a:lnTo>
                    <a:pt x="33" y="257"/>
                  </a:lnTo>
                  <a:lnTo>
                    <a:pt x="38" y="260"/>
                  </a:lnTo>
                  <a:lnTo>
                    <a:pt x="43" y="259"/>
                  </a:lnTo>
                  <a:lnTo>
                    <a:pt x="48" y="265"/>
                  </a:lnTo>
                  <a:lnTo>
                    <a:pt x="55" y="267"/>
                  </a:lnTo>
                  <a:lnTo>
                    <a:pt x="70" y="280"/>
                  </a:lnTo>
                  <a:lnTo>
                    <a:pt x="73" y="290"/>
                  </a:lnTo>
                  <a:lnTo>
                    <a:pt x="76" y="294"/>
                  </a:lnTo>
                  <a:lnTo>
                    <a:pt x="81" y="292"/>
                  </a:lnTo>
                  <a:lnTo>
                    <a:pt x="81" y="284"/>
                  </a:lnTo>
                  <a:lnTo>
                    <a:pt x="83" y="283"/>
                  </a:lnTo>
                  <a:lnTo>
                    <a:pt x="93" y="287"/>
                  </a:lnTo>
                  <a:lnTo>
                    <a:pt x="97" y="287"/>
                  </a:lnTo>
                  <a:lnTo>
                    <a:pt x="100" y="283"/>
                  </a:lnTo>
                  <a:lnTo>
                    <a:pt x="111" y="273"/>
                  </a:lnTo>
                  <a:lnTo>
                    <a:pt x="117" y="267"/>
                  </a:lnTo>
                  <a:lnTo>
                    <a:pt x="119" y="254"/>
                  </a:lnTo>
                  <a:lnTo>
                    <a:pt x="123" y="255"/>
                  </a:lnTo>
                  <a:lnTo>
                    <a:pt x="129" y="262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39" y="269"/>
                  </a:lnTo>
                  <a:lnTo>
                    <a:pt x="140" y="273"/>
                  </a:lnTo>
                  <a:lnTo>
                    <a:pt x="141" y="281"/>
                  </a:lnTo>
                  <a:lnTo>
                    <a:pt x="140" y="290"/>
                  </a:lnTo>
                  <a:lnTo>
                    <a:pt x="133" y="296"/>
                  </a:lnTo>
                  <a:lnTo>
                    <a:pt x="130" y="298"/>
                  </a:lnTo>
                  <a:lnTo>
                    <a:pt x="130" y="305"/>
                  </a:lnTo>
                  <a:lnTo>
                    <a:pt x="135" y="313"/>
                  </a:lnTo>
                  <a:lnTo>
                    <a:pt x="140" y="317"/>
                  </a:lnTo>
                  <a:lnTo>
                    <a:pt x="141" y="317"/>
                  </a:lnTo>
                  <a:lnTo>
                    <a:pt x="142" y="320"/>
                  </a:lnTo>
                  <a:lnTo>
                    <a:pt x="141" y="335"/>
                  </a:lnTo>
                  <a:lnTo>
                    <a:pt x="140" y="340"/>
                  </a:lnTo>
                  <a:lnTo>
                    <a:pt x="140" y="356"/>
                  </a:lnTo>
                  <a:lnTo>
                    <a:pt x="130" y="373"/>
                  </a:lnTo>
                  <a:lnTo>
                    <a:pt x="129" y="377"/>
                  </a:lnTo>
                  <a:lnTo>
                    <a:pt x="124" y="383"/>
                  </a:lnTo>
                  <a:lnTo>
                    <a:pt x="123" y="388"/>
                  </a:lnTo>
                  <a:lnTo>
                    <a:pt x="125" y="391"/>
                  </a:lnTo>
                  <a:lnTo>
                    <a:pt x="131" y="393"/>
                  </a:lnTo>
                  <a:lnTo>
                    <a:pt x="134" y="393"/>
                  </a:lnTo>
                  <a:lnTo>
                    <a:pt x="140" y="395"/>
                  </a:lnTo>
                  <a:lnTo>
                    <a:pt x="143" y="402"/>
                  </a:lnTo>
                  <a:lnTo>
                    <a:pt x="157" y="403"/>
                  </a:lnTo>
                  <a:lnTo>
                    <a:pt x="168" y="406"/>
                  </a:lnTo>
                  <a:lnTo>
                    <a:pt x="175" y="403"/>
                  </a:lnTo>
                  <a:lnTo>
                    <a:pt x="183" y="418"/>
                  </a:lnTo>
                  <a:lnTo>
                    <a:pt x="192" y="424"/>
                  </a:lnTo>
                  <a:lnTo>
                    <a:pt x="195" y="424"/>
                  </a:lnTo>
                  <a:lnTo>
                    <a:pt x="204" y="431"/>
                  </a:lnTo>
                  <a:lnTo>
                    <a:pt x="209" y="435"/>
                  </a:lnTo>
                  <a:lnTo>
                    <a:pt x="213" y="437"/>
                  </a:lnTo>
                  <a:lnTo>
                    <a:pt x="220" y="438"/>
                  </a:lnTo>
                  <a:lnTo>
                    <a:pt x="227" y="437"/>
                  </a:lnTo>
                  <a:lnTo>
                    <a:pt x="230" y="433"/>
                  </a:lnTo>
                  <a:lnTo>
                    <a:pt x="232" y="425"/>
                  </a:lnTo>
                  <a:lnTo>
                    <a:pt x="237" y="421"/>
                  </a:lnTo>
                  <a:lnTo>
                    <a:pt x="250" y="417"/>
                  </a:lnTo>
                  <a:lnTo>
                    <a:pt x="256" y="419"/>
                  </a:lnTo>
                  <a:lnTo>
                    <a:pt x="260" y="419"/>
                  </a:lnTo>
                  <a:lnTo>
                    <a:pt x="265" y="419"/>
                  </a:lnTo>
                  <a:lnTo>
                    <a:pt x="269" y="419"/>
                  </a:lnTo>
                  <a:lnTo>
                    <a:pt x="273" y="423"/>
                  </a:lnTo>
                  <a:lnTo>
                    <a:pt x="279" y="426"/>
                  </a:lnTo>
                  <a:lnTo>
                    <a:pt x="297" y="440"/>
                  </a:lnTo>
                  <a:lnTo>
                    <a:pt x="302" y="440"/>
                  </a:lnTo>
                  <a:lnTo>
                    <a:pt x="313" y="442"/>
                  </a:lnTo>
                  <a:lnTo>
                    <a:pt x="318" y="442"/>
                  </a:lnTo>
                  <a:lnTo>
                    <a:pt x="321" y="444"/>
                  </a:lnTo>
                  <a:lnTo>
                    <a:pt x="325" y="440"/>
                  </a:lnTo>
                  <a:lnTo>
                    <a:pt x="326" y="436"/>
                  </a:lnTo>
                  <a:lnTo>
                    <a:pt x="328" y="430"/>
                  </a:lnTo>
                  <a:lnTo>
                    <a:pt x="330" y="429"/>
                  </a:lnTo>
                  <a:lnTo>
                    <a:pt x="339" y="432"/>
                  </a:lnTo>
                  <a:lnTo>
                    <a:pt x="346" y="438"/>
                  </a:lnTo>
                  <a:lnTo>
                    <a:pt x="356" y="443"/>
                  </a:lnTo>
                  <a:lnTo>
                    <a:pt x="361" y="443"/>
                  </a:lnTo>
                  <a:lnTo>
                    <a:pt x="363" y="441"/>
                  </a:lnTo>
                  <a:lnTo>
                    <a:pt x="365" y="441"/>
                  </a:lnTo>
                  <a:lnTo>
                    <a:pt x="368" y="443"/>
                  </a:lnTo>
                  <a:lnTo>
                    <a:pt x="369" y="445"/>
                  </a:lnTo>
                  <a:lnTo>
                    <a:pt x="373" y="445"/>
                  </a:lnTo>
                  <a:lnTo>
                    <a:pt x="375" y="442"/>
                  </a:lnTo>
                  <a:lnTo>
                    <a:pt x="376" y="433"/>
                  </a:lnTo>
                  <a:lnTo>
                    <a:pt x="375" y="431"/>
                  </a:lnTo>
                  <a:lnTo>
                    <a:pt x="376" y="426"/>
                  </a:lnTo>
                  <a:lnTo>
                    <a:pt x="383" y="419"/>
                  </a:lnTo>
                  <a:lnTo>
                    <a:pt x="387" y="415"/>
                  </a:lnTo>
                  <a:lnTo>
                    <a:pt x="394" y="417"/>
                  </a:lnTo>
                  <a:lnTo>
                    <a:pt x="392" y="419"/>
                  </a:lnTo>
                  <a:lnTo>
                    <a:pt x="395" y="420"/>
                  </a:lnTo>
                  <a:lnTo>
                    <a:pt x="401" y="417"/>
                  </a:lnTo>
                  <a:lnTo>
                    <a:pt x="402" y="428"/>
                  </a:lnTo>
                  <a:lnTo>
                    <a:pt x="403" y="430"/>
                  </a:lnTo>
                  <a:lnTo>
                    <a:pt x="411" y="447"/>
                  </a:lnTo>
                  <a:lnTo>
                    <a:pt x="426" y="471"/>
                  </a:lnTo>
                  <a:lnTo>
                    <a:pt x="429" y="459"/>
                  </a:lnTo>
                  <a:lnTo>
                    <a:pt x="430" y="457"/>
                  </a:lnTo>
                  <a:lnTo>
                    <a:pt x="434" y="456"/>
                  </a:lnTo>
                  <a:lnTo>
                    <a:pt x="436" y="455"/>
                  </a:lnTo>
                  <a:lnTo>
                    <a:pt x="443" y="457"/>
                  </a:lnTo>
                  <a:lnTo>
                    <a:pt x="447" y="463"/>
                  </a:lnTo>
                  <a:lnTo>
                    <a:pt x="449" y="465"/>
                  </a:lnTo>
                  <a:lnTo>
                    <a:pt x="453" y="466"/>
                  </a:lnTo>
                  <a:lnTo>
                    <a:pt x="458" y="466"/>
                  </a:lnTo>
                  <a:lnTo>
                    <a:pt x="461" y="467"/>
                  </a:lnTo>
                  <a:lnTo>
                    <a:pt x="465" y="468"/>
                  </a:lnTo>
                  <a:lnTo>
                    <a:pt x="468" y="467"/>
                  </a:lnTo>
                  <a:lnTo>
                    <a:pt x="471" y="467"/>
                  </a:lnTo>
                  <a:lnTo>
                    <a:pt x="473" y="468"/>
                  </a:lnTo>
                  <a:lnTo>
                    <a:pt x="477" y="469"/>
                  </a:lnTo>
                  <a:lnTo>
                    <a:pt x="483" y="470"/>
                  </a:lnTo>
                  <a:lnTo>
                    <a:pt x="485" y="470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89" y="455"/>
                  </a:lnTo>
                  <a:lnTo>
                    <a:pt x="487" y="448"/>
                  </a:lnTo>
                  <a:lnTo>
                    <a:pt x="488" y="445"/>
                  </a:lnTo>
                  <a:lnTo>
                    <a:pt x="496" y="444"/>
                  </a:lnTo>
                  <a:lnTo>
                    <a:pt x="499" y="442"/>
                  </a:lnTo>
                  <a:lnTo>
                    <a:pt x="501" y="441"/>
                  </a:lnTo>
                  <a:lnTo>
                    <a:pt x="502" y="437"/>
                  </a:lnTo>
                  <a:lnTo>
                    <a:pt x="501" y="434"/>
                  </a:lnTo>
                  <a:lnTo>
                    <a:pt x="495" y="430"/>
                  </a:lnTo>
                  <a:lnTo>
                    <a:pt x="494" y="426"/>
                  </a:lnTo>
                  <a:lnTo>
                    <a:pt x="493" y="422"/>
                  </a:lnTo>
                  <a:lnTo>
                    <a:pt x="491" y="420"/>
                  </a:lnTo>
                  <a:lnTo>
                    <a:pt x="495" y="410"/>
                  </a:lnTo>
                  <a:lnTo>
                    <a:pt x="502" y="403"/>
                  </a:lnTo>
                  <a:lnTo>
                    <a:pt x="507" y="400"/>
                  </a:lnTo>
                  <a:lnTo>
                    <a:pt x="508" y="396"/>
                  </a:lnTo>
                  <a:lnTo>
                    <a:pt x="508" y="390"/>
                  </a:lnTo>
                  <a:lnTo>
                    <a:pt x="505" y="387"/>
                  </a:lnTo>
                  <a:lnTo>
                    <a:pt x="504" y="384"/>
                  </a:lnTo>
                  <a:lnTo>
                    <a:pt x="505" y="377"/>
                  </a:lnTo>
                  <a:lnTo>
                    <a:pt x="506" y="375"/>
                  </a:lnTo>
                  <a:lnTo>
                    <a:pt x="505" y="373"/>
                  </a:lnTo>
                  <a:lnTo>
                    <a:pt x="501" y="371"/>
                  </a:lnTo>
                  <a:lnTo>
                    <a:pt x="482" y="367"/>
                  </a:lnTo>
                  <a:lnTo>
                    <a:pt x="491" y="366"/>
                  </a:lnTo>
                  <a:lnTo>
                    <a:pt x="495" y="353"/>
                  </a:lnTo>
                  <a:lnTo>
                    <a:pt x="493" y="345"/>
                  </a:lnTo>
                  <a:lnTo>
                    <a:pt x="503" y="337"/>
                  </a:lnTo>
                  <a:lnTo>
                    <a:pt x="503" y="331"/>
                  </a:lnTo>
                  <a:lnTo>
                    <a:pt x="491" y="324"/>
                  </a:lnTo>
                  <a:lnTo>
                    <a:pt x="499" y="310"/>
                  </a:lnTo>
                  <a:lnTo>
                    <a:pt x="453" y="315"/>
                  </a:lnTo>
                  <a:lnTo>
                    <a:pt x="453" y="312"/>
                  </a:lnTo>
                  <a:lnTo>
                    <a:pt x="434" y="315"/>
                  </a:lnTo>
                  <a:lnTo>
                    <a:pt x="417" y="310"/>
                  </a:lnTo>
                  <a:lnTo>
                    <a:pt x="409" y="313"/>
                  </a:lnTo>
                  <a:lnTo>
                    <a:pt x="400" y="310"/>
                  </a:lnTo>
                  <a:lnTo>
                    <a:pt x="392" y="309"/>
                  </a:lnTo>
                  <a:lnTo>
                    <a:pt x="385" y="307"/>
                  </a:lnTo>
                  <a:lnTo>
                    <a:pt x="380" y="301"/>
                  </a:lnTo>
                  <a:lnTo>
                    <a:pt x="378" y="290"/>
                  </a:lnTo>
                  <a:lnTo>
                    <a:pt x="373" y="278"/>
                  </a:lnTo>
                  <a:lnTo>
                    <a:pt x="359" y="268"/>
                  </a:lnTo>
                  <a:lnTo>
                    <a:pt x="350" y="267"/>
                  </a:lnTo>
                  <a:lnTo>
                    <a:pt x="350" y="270"/>
                  </a:lnTo>
                  <a:lnTo>
                    <a:pt x="353" y="277"/>
                  </a:lnTo>
                  <a:lnTo>
                    <a:pt x="352" y="281"/>
                  </a:lnTo>
                  <a:lnTo>
                    <a:pt x="307" y="262"/>
                  </a:lnTo>
                  <a:lnTo>
                    <a:pt x="290" y="258"/>
                  </a:lnTo>
                  <a:lnTo>
                    <a:pt x="288" y="256"/>
                  </a:lnTo>
                  <a:lnTo>
                    <a:pt x="285" y="250"/>
                  </a:lnTo>
                  <a:lnTo>
                    <a:pt x="288" y="235"/>
                  </a:lnTo>
                  <a:lnTo>
                    <a:pt x="296" y="233"/>
                  </a:lnTo>
                  <a:lnTo>
                    <a:pt x="298" y="232"/>
                  </a:lnTo>
                  <a:lnTo>
                    <a:pt x="299" y="217"/>
                  </a:lnTo>
                  <a:lnTo>
                    <a:pt x="290" y="210"/>
                  </a:lnTo>
                  <a:lnTo>
                    <a:pt x="288" y="204"/>
                  </a:lnTo>
                  <a:lnTo>
                    <a:pt x="286" y="201"/>
                  </a:lnTo>
                  <a:lnTo>
                    <a:pt x="278" y="203"/>
                  </a:lnTo>
                  <a:lnTo>
                    <a:pt x="275" y="202"/>
                  </a:lnTo>
                  <a:lnTo>
                    <a:pt x="273" y="198"/>
                  </a:lnTo>
                  <a:lnTo>
                    <a:pt x="273" y="193"/>
                  </a:lnTo>
                  <a:lnTo>
                    <a:pt x="273" y="191"/>
                  </a:lnTo>
                  <a:lnTo>
                    <a:pt x="251" y="190"/>
                  </a:lnTo>
                  <a:lnTo>
                    <a:pt x="250" y="198"/>
                  </a:lnTo>
                  <a:lnTo>
                    <a:pt x="228" y="197"/>
                  </a:lnTo>
                  <a:lnTo>
                    <a:pt x="225" y="188"/>
                  </a:lnTo>
                  <a:lnTo>
                    <a:pt x="227" y="164"/>
                  </a:lnTo>
                  <a:lnTo>
                    <a:pt x="226" y="120"/>
                  </a:lnTo>
                  <a:lnTo>
                    <a:pt x="224" y="111"/>
                  </a:lnTo>
                  <a:lnTo>
                    <a:pt x="218" y="98"/>
                  </a:lnTo>
                  <a:lnTo>
                    <a:pt x="211" y="88"/>
                  </a:lnTo>
                  <a:lnTo>
                    <a:pt x="207" y="81"/>
                  </a:lnTo>
                  <a:lnTo>
                    <a:pt x="209" y="62"/>
                  </a:lnTo>
                  <a:lnTo>
                    <a:pt x="210" y="53"/>
                  </a:lnTo>
                  <a:lnTo>
                    <a:pt x="209" y="40"/>
                  </a:lnTo>
                  <a:lnTo>
                    <a:pt x="206" y="35"/>
                  </a:lnTo>
                  <a:lnTo>
                    <a:pt x="193" y="15"/>
                  </a:lnTo>
                  <a:lnTo>
                    <a:pt x="187" y="6"/>
                  </a:lnTo>
                  <a:lnTo>
                    <a:pt x="186" y="5"/>
                  </a:lnTo>
                  <a:lnTo>
                    <a:pt x="185" y="2"/>
                  </a:lnTo>
                  <a:lnTo>
                    <a:pt x="181" y="0"/>
                  </a:lnTo>
                  <a:lnTo>
                    <a:pt x="181" y="2"/>
                  </a:lnTo>
                  <a:lnTo>
                    <a:pt x="181" y="7"/>
                  </a:lnTo>
                  <a:lnTo>
                    <a:pt x="183" y="9"/>
                  </a:lnTo>
                  <a:lnTo>
                    <a:pt x="186" y="12"/>
                  </a:lnTo>
                  <a:lnTo>
                    <a:pt x="183" y="15"/>
                  </a:lnTo>
                  <a:lnTo>
                    <a:pt x="178" y="17"/>
                  </a:lnTo>
                  <a:lnTo>
                    <a:pt x="167" y="24"/>
                  </a:lnTo>
                  <a:lnTo>
                    <a:pt x="164" y="28"/>
                  </a:lnTo>
                  <a:lnTo>
                    <a:pt x="160" y="40"/>
                  </a:lnTo>
                  <a:lnTo>
                    <a:pt x="160" y="47"/>
                  </a:lnTo>
                  <a:lnTo>
                    <a:pt x="155" y="54"/>
                  </a:lnTo>
                  <a:lnTo>
                    <a:pt x="140" y="52"/>
                  </a:lnTo>
                  <a:lnTo>
                    <a:pt x="137" y="54"/>
                  </a:lnTo>
                  <a:lnTo>
                    <a:pt x="136" y="59"/>
                  </a:lnTo>
                  <a:lnTo>
                    <a:pt x="137" y="65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17" y="111"/>
                  </a:lnTo>
                  <a:lnTo>
                    <a:pt x="110" y="121"/>
                  </a:lnTo>
                  <a:lnTo>
                    <a:pt x="79" y="156"/>
                  </a:lnTo>
                  <a:lnTo>
                    <a:pt x="75" y="159"/>
                  </a:lnTo>
                  <a:lnTo>
                    <a:pt x="59" y="164"/>
                  </a:lnTo>
                  <a:lnTo>
                    <a:pt x="46" y="167"/>
                  </a:lnTo>
                  <a:lnTo>
                    <a:pt x="33" y="168"/>
                  </a:lnTo>
                  <a:lnTo>
                    <a:pt x="23" y="173"/>
                  </a:lnTo>
                  <a:lnTo>
                    <a:pt x="15" y="177"/>
                  </a:lnTo>
                  <a:lnTo>
                    <a:pt x="14" y="180"/>
                  </a:lnTo>
                  <a:lnTo>
                    <a:pt x="7" y="182"/>
                  </a:lnTo>
                  <a:lnTo>
                    <a:pt x="0" y="189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0" name="Freeform 104">
              <a:extLst>
                <a:ext uri="{FF2B5EF4-FFF2-40B4-BE49-F238E27FC236}">
                  <a16:creationId xmlns:a16="http://schemas.microsoft.com/office/drawing/2014/main" id="{543A79A4-EE8A-5E93-347F-5320B0E7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258" y="3658766"/>
              <a:ext cx="663575" cy="936625"/>
            </a:xfrm>
            <a:custGeom>
              <a:avLst/>
              <a:gdLst>
                <a:gd name="T0" fmla="*/ 2147483646 w 434"/>
                <a:gd name="T1" fmla="*/ 2147483646 h 566"/>
                <a:gd name="T2" fmla="*/ 2147483646 w 434"/>
                <a:gd name="T3" fmla="*/ 2147483646 h 566"/>
                <a:gd name="T4" fmla="*/ 2147483646 w 434"/>
                <a:gd name="T5" fmla="*/ 2147483646 h 566"/>
                <a:gd name="T6" fmla="*/ 2147483646 w 434"/>
                <a:gd name="T7" fmla="*/ 2147483646 h 566"/>
                <a:gd name="T8" fmla="*/ 2147483646 w 434"/>
                <a:gd name="T9" fmla="*/ 2147483646 h 566"/>
                <a:gd name="T10" fmla="*/ 2147483646 w 434"/>
                <a:gd name="T11" fmla="*/ 2147483646 h 566"/>
                <a:gd name="T12" fmla="*/ 2147483646 w 434"/>
                <a:gd name="T13" fmla="*/ 2147483646 h 566"/>
                <a:gd name="T14" fmla="*/ 2147483646 w 434"/>
                <a:gd name="T15" fmla="*/ 2147483646 h 566"/>
                <a:gd name="T16" fmla="*/ 2147483646 w 434"/>
                <a:gd name="T17" fmla="*/ 2147483646 h 566"/>
                <a:gd name="T18" fmla="*/ 2147483646 w 434"/>
                <a:gd name="T19" fmla="*/ 2147483646 h 566"/>
                <a:gd name="T20" fmla="*/ 2147483646 w 434"/>
                <a:gd name="T21" fmla="*/ 2147483646 h 566"/>
                <a:gd name="T22" fmla="*/ 2147483646 w 434"/>
                <a:gd name="T23" fmla="*/ 2147483646 h 566"/>
                <a:gd name="T24" fmla="*/ 2147483646 w 434"/>
                <a:gd name="T25" fmla="*/ 2147483646 h 566"/>
                <a:gd name="T26" fmla="*/ 2147483646 w 434"/>
                <a:gd name="T27" fmla="*/ 2147483646 h 566"/>
                <a:gd name="T28" fmla="*/ 2147483646 w 434"/>
                <a:gd name="T29" fmla="*/ 2147483646 h 566"/>
                <a:gd name="T30" fmla="*/ 2147483646 w 434"/>
                <a:gd name="T31" fmla="*/ 2147483646 h 566"/>
                <a:gd name="T32" fmla="*/ 2147483646 w 434"/>
                <a:gd name="T33" fmla="*/ 2147483646 h 566"/>
                <a:gd name="T34" fmla="*/ 2147483646 w 434"/>
                <a:gd name="T35" fmla="*/ 2147483646 h 566"/>
                <a:gd name="T36" fmla="*/ 2147483646 w 434"/>
                <a:gd name="T37" fmla="*/ 2147483646 h 566"/>
                <a:gd name="T38" fmla="*/ 2147483646 w 434"/>
                <a:gd name="T39" fmla="*/ 2147483646 h 566"/>
                <a:gd name="T40" fmla="*/ 2147483646 w 434"/>
                <a:gd name="T41" fmla="*/ 2147483646 h 566"/>
                <a:gd name="T42" fmla="*/ 2147483646 w 434"/>
                <a:gd name="T43" fmla="*/ 2147483646 h 566"/>
                <a:gd name="T44" fmla="*/ 2147483646 w 434"/>
                <a:gd name="T45" fmla="*/ 2147483646 h 566"/>
                <a:gd name="T46" fmla="*/ 2147483646 w 434"/>
                <a:gd name="T47" fmla="*/ 2147483646 h 566"/>
                <a:gd name="T48" fmla="*/ 2147483646 w 434"/>
                <a:gd name="T49" fmla="*/ 2147483646 h 566"/>
                <a:gd name="T50" fmla="*/ 2147483646 w 434"/>
                <a:gd name="T51" fmla="*/ 2147483646 h 566"/>
                <a:gd name="T52" fmla="*/ 2147483646 w 434"/>
                <a:gd name="T53" fmla="*/ 2147483646 h 566"/>
                <a:gd name="T54" fmla="*/ 2147483646 w 434"/>
                <a:gd name="T55" fmla="*/ 2147483646 h 566"/>
                <a:gd name="T56" fmla="*/ 2147483646 w 434"/>
                <a:gd name="T57" fmla="*/ 2147483646 h 566"/>
                <a:gd name="T58" fmla="*/ 2147483646 w 434"/>
                <a:gd name="T59" fmla="*/ 2147483646 h 566"/>
                <a:gd name="T60" fmla="*/ 2147483646 w 434"/>
                <a:gd name="T61" fmla="*/ 2147483646 h 566"/>
                <a:gd name="T62" fmla="*/ 2147483646 w 434"/>
                <a:gd name="T63" fmla="*/ 2147483646 h 566"/>
                <a:gd name="T64" fmla="*/ 2147483646 w 434"/>
                <a:gd name="T65" fmla="*/ 2147483646 h 566"/>
                <a:gd name="T66" fmla="*/ 2147483646 w 434"/>
                <a:gd name="T67" fmla="*/ 2147483646 h 566"/>
                <a:gd name="T68" fmla="*/ 2147483646 w 434"/>
                <a:gd name="T69" fmla="*/ 2147483646 h 566"/>
                <a:gd name="T70" fmla="*/ 2147483646 w 434"/>
                <a:gd name="T71" fmla="*/ 2147483646 h 566"/>
                <a:gd name="T72" fmla="*/ 2147483646 w 434"/>
                <a:gd name="T73" fmla="*/ 2147483646 h 566"/>
                <a:gd name="T74" fmla="*/ 2147483646 w 434"/>
                <a:gd name="T75" fmla="*/ 2147483646 h 566"/>
                <a:gd name="T76" fmla="*/ 2147483646 w 434"/>
                <a:gd name="T77" fmla="*/ 2147483646 h 566"/>
                <a:gd name="T78" fmla="*/ 2147483646 w 434"/>
                <a:gd name="T79" fmla="*/ 2147483646 h 566"/>
                <a:gd name="T80" fmla="*/ 2147483646 w 434"/>
                <a:gd name="T81" fmla="*/ 2147483646 h 566"/>
                <a:gd name="T82" fmla="*/ 2147483646 w 434"/>
                <a:gd name="T83" fmla="*/ 2147483646 h 566"/>
                <a:gd name="T84" fmla="*/ 2147483646 w 434"/>
                <a:gd name="T85" fmla="*/ 2147483646 h 566"/>
                <a:gd name="T86" fmla="*/ 2147483646 w 434"/>
                <a:gd name="T87" fmla="*/ 2147483646 h 566"/>
                <a:gd name="T88" fmla="*/ 2147483646 w 434"/>
                <a:gd name="T89" fmla="*/ 2147483646 h 566"/>
                <a:gd name="T90" fmla="*/ 2147483646 w 434"/>
                <a:gd name="T91" fmla="*/ 2147483646 h 566"/>
                <a:gd name="T92" fmla="*/ 2147483646 w 434"/>
                <a:gd name="T93" fmla="*/ 2147483646 h 566"/>
                <a:gd name="T94" fmla="*/ 2147483646 w 434"/>
                <a:gd name="T95" fmla="*/ 2147483646 h 566"/>
                <a:gd name="T96" fmla="*/ 2147483646 w 434"/>
                <a:gd name="T97" fmla="*/ 2147483646 h 566"/>
                <a:gd name="T98" fmla="*/ 2147483646 w 434"/>
                <a:gd name="T99" fmla="*/ 2147483646 h 566"/>
                <a:gd name="T100" fmla="*/ 2147483646 w 434"/>
                <a:gd name="T101" fmla="*/ 2147483646 h 566"/>
                <a:gd name="T102" fmla="*/ 2147483646 w 434"/>
                <a:gd name="T103" fmla="*/ 2147483646 h 566"/>
                <a:gd name="T104" fmla="*/ 2147483646 w 434"/>
                <a:gd name="T105" fmla="*/ 2147483646 h 566"/>
                <a:gd name="T106" fmla="*/ 2147483646 w 434"/>
                <a:gd name="T107" fmla="*/ 2147483646 h 566"/>
                <a:gd name="T108" fmla="*/ 2147483646 w 434"/>
                <a:gd name="T109" fmla="*/ 2147483646 h 566"/>
                <a:gd name="T110" fmla="*/ 2147483646 w 434"/>
                <a:gd name="T111" fmla="*/ 2147483646 h 566"/>
                <a:gd name="T112" fmla="*/ 2147483646 w 434"/>
                <a:gd name="T113" fmla="*/ 2147483646 h 566"/>
                <a:gd name="T114" fmla="*/ 2147483646 w 434"/>
                <a:gd name="T115" fmla="*/ 2147483646 h 566"/>
                <a:gd name="T116" fmla="*/ 2147483646 w 434"/>
                <a:gd name="T117" fmla="*/ 2147483646 h 566"/>
                <a:gd name="T118" fmla="*/ 2147483646 w 434"/>
                <a:gd name="T119" fmla="*/ 2147483646 h 566"/>
                <a:gd name="T120" fmla="*/ 2147483646 w 434"/>
                <a:gd name="T121" fmla="*/ 2147483646 h 5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4"/>
                <a:gd name="T184" fmla="*/ 0 h 566"/>
                <a:gd name="T185" fmla="*/ 434 w 434"/>
                <a:gd name="T186" fmla="*/ 566 h 5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4" h="566">
                  <a:moveTo>
                    <a:pt x="0" y="348"/>
                  </a:moveTo>
                  <a:lnTo>
                    <a:pt x="0" y="360"/>
                  </a:lnTo>
                  <a:lnTo>
                    <a:pt x="2" y="377"/>
                  </a:lnTo>
                  <a:lnTo>
                    <a:pt x="36" y="377"/>
                  </a:lnTo>
                  <a:lnTo>
                    <a:pt x="43" y="378"/>
                  </a:lnTo>
                  <a:lnTo>
                    <a:pt x="43" y="369"/>
                  </a:lnTo>
                  <a:lnTo>
                    <a:pt x="31" y="363"/>
                  </a:lnTo>
                  <a:lnTo>
                    <a:pt x="31" y="333"/>
                  </a:lnTo>
                  <a:lnTo>
                    <a:pt x="33" y="332"/>
                  </a:lnTo>
                  <a:lnTo>
                    <a:pt x="64" y="340"/>
                  </a:lnTo>
                  <a:lnTo>
                    <a:pt x="63" y="355"/>
                  </a:lnTo>
                  <a:lnTo>
                    <a:pt x="52" y="361"/>
                  </a:lnTo>
                  <a:lnTo>
                    <a:pt x="54" y="372"/>
                  </a:lnTo>
                  <a:lnTo>
                    <a:pt x="51" y="374"/>
                  </a:lnTo>
                  <a:lnTo>
                    <a:pt x="49" y="375"/>
                  </a:lnTo>
                  <a:lnTo>
                    <a:pt x="52" y="380"/>
                  </a:lnTo>
                  <a:lnTo>
                    <a:pt x="51" y="409"/>
                  </a:lnTo>
                  <a:lnTo>
                    <a:pt x="56" y="405"/>
                  </a:lnTo>
                  <a:lnTo>
                    <a:pt x="59" y="392"/>
                  </a:lnTo>
                  <a:lnTo>
                    <a:pt x="59" y="389"/>
                  </a:lnTo>
                  <a:lnTo>
                    <a:pt x="62" y="378"/>
                  </a:lnTo>
                  <a:lnTo>
                    <a:pt x="65" y="359"/>
                  </a:lnTo>
                  <a:lnTo>
                    <a:pt x="67" y="358"/>
                  </a:lnTo>
                  <a:lnTo>
                    <a:pt x="71" y="360"/>
                  </a:lnTo>
                  <a:lnTo>
                    <a:pt x="82" y="363"/>
                  </a:lnTo>
                  <a:lnTo>
                    <a:pt x="81" y="364"/>
                  </a:lnTo>
                  <a:lnTo>
                    <a:pt x="86" y="367"/>
                  </a:lnTo>
                  <a:lnTo>
                    <a:pt x="82" y="382"/>
                  </a:lnTo>
                  <a:lnTo>
                    <a:pt x="75" y="403"/>
                  </a:lnTo>
                  <a:lnTo>
                    <a:pt x="76" y="422"/>
                  </a:lnTo>
                  <a:lnTo>
                    <a:pt x="90" y="424"/>
                  </a:lnTo>
                  <a:lnTo>
                    <a:pt x="94" y="423"/>
                  </a:lnTo>
                  <a:lnTo>
                    <a:pt x="95" y="421"/>
                  </a:lnTo>
                  <a:lnTo>
                    <a:pt x="99" y="417"/>
                  </a:lnTo>
                  <a:lnTo>
                    <a:pt x="102" y="410"/>
                  </a:lnTo>
                  <a:lnTo>
                    <a:pt x="102" y="405"/>
                  </a:lnTo>
                  <a:lnTo>
                    <a:pt x="101" y="399"/>
                  </a:lnTo>
                  <a:lnTo>
                    <a:pt x="101" y="391"/>
                  </a:lnTo>
                  <a:lnTo>
                    <a:pt x="110" y="381"/>
                  </a:lnTo>
                  <a:lnTo>
                    <a:pt x="114" y="380"/>
                  </a:lnTo>
                  <a:lnTo>
                    <a:pt x="129" y="380"/>
                  </a:lnTo>
                  <a:lnTo>
                    <a:pt x="136" y="383"/>
                  </a:lnTo>
                  <a:lnTo>
                    <a:pt x="139" y="383"/>
                  </a:lnTo>
                  <a:lnTo>
                    <a:pt x="146" y="388"/>
                  </a:lnTo>
                  <a:lnTo>
                    <a:pt x="147" y="396"/>
                  </a:lnTo>
                  <a:lnTo>
                    <a:pt x="145" y="403"/>
                  </a:lnTo>
                  <a:lnTo>
                    <a:pt x="136" y="416"/>
                  </a:lnTo>
                  <a:lnTo>
                    <a:pt x="133" y="429"/>
                  </a:lnTo>
                  <a:lnTo>
                    <a:pt x="132" y="434"/>
                  </a:lnTo>
                  <a:lnTo>
                    <a:pt x="132" y="440"/>
                  </a:lnTo>
                  <a:lnTo>
                    <a:pt x="128" y="447"/>
                  </a:lnTo>
                  <a:lnTo>
                    <a:pt x="126" y="448"/>
                  </a:lnTo>
                  <a:lnTo>
                    <a:pt x="123" y="448"/>
                  </a:lnTo>
                  <a:lnTo>
                    <a:pt x="121" y="447"/>
                  </a:lnTo>
                  <a:lnTo>
                    <a:pt x="111" y="452"/>
                  </a:lnTo>
                  <a:lnTo>
                    <a:pt x="100" y="467"/>
                  </a:lnTo>
                  <a:lnTo>
                    <a:pt x="93" y="465"/>
                  </a:lnTo>
                  <a:lnTo>
                    <a:pt x="88" y="467"/>
                  </a:lnTo>
                  <a:lnTo>
                    <a:pt x="85" y="462"/>
                  </a:lnTo>
                  <a:lnTo>
                    <a:pt x="81" y="467"/>
                  </a:lnTo>
                  <a:lnTo>
                    <a:pt x="83" y="476"/>
                  </a:lnTo>
                  <a:lnTo>
                    <a:pt x="83" y="482"/>
                  </a:lnTo>
                  <a:lnTo>
                    <a:pt x="79" y="481"/>
                  </a:lnTo>
                  <a:lnTo>
                    <a:pt x="78" y="477"/>
                  </a:lnTo>
                  <a:lnTo>
                    <a:pt x="77" y="480"/>
                  </a:lnTo>
                  <a:lnTo>
                    <a:pt x="79" y="485"/>
                  </a:lnTo>
                  <a:lnTo>
                    <a:pt x="78" y="493"/>
                  </a:lnTo>
                  <a:lnTo>
                    <a:pt x="77" y="494"/>
                  </a:lnTo>
                  <a:lnTo>
                    <a:pt x="78" y="496"/>
                  </a:lnTo>
                  <a:lnTo>
                    <a:pt x="82" y="498"/>
                  </a:lnTo>
                  <a:lnTo>
                    <a:pt x="76" y="506"/>
                  </a:lnTo>
                  <a:lnTo>
                    <a:pt x="71" y="502"/>
                  </a:lnTo>
                  <a:lnTo>
                    <a:pt x="70" y="508"/>
                  </a:lnTo>
                  <a:lnTo>
                    <a:pt x="67" y="507"/>
                  </a:lnTo>
                  <a:lnTo>
                    <a:pt x="62" y="511"/>
                  </a:lnTo>
                  <a:lnTo>
                    <a:pt x="62" y="516"/>
                  </a:lnTo>
                  <a:lnTo>
                    <a:pt x="57" y="524"/>
                  </a:lnTo>
                  <a:lnTo>
                    <a:pt x="54" y="539"/>
                  </a:lnTo>
                  <a:lnTo>
                    <a:pt x="52" y="543"/>
                  </a:lnTo>
                  <a:lnTo>
                    <a:pt x="62" y="545"/>
                  </a:lnTo>
                  <a:lnTo>
                    <a:pt x="80" y="543"/>
                  </a:lnTo>
                  <a:lnTo>
                    <a:pt x="81" y="550"/>
                  </a:lnTo>
                  <a:lnTo>
                    <a:pt x="82" y="552"/>
                  </a:lnTo>
                  <a:lnTo>
                    <a:pt x="112" y="556"/>
                  </a:lnTo>
                  <a:lnTo>
                    <a:pt x="117" y="565"/>
                  </a:lnTo>
                  <a:lnTo>
                    <a:pt x="132" y="564"/>
                  </a:lnTo>
                  <a:lnTo>
                    <a:pt x="138" y="562"/>
                  </a:lnTo>
                  <a:lnTo>
                    <a:pt x="150" y="566"/>
                  </a:lnTo>
                  <a:lnTo>
                    <a:pt x="158" y="565"/>
                  </a:lnTo>
                  <a:lnTo>
                    <a:pt x="158" y="558"/>
                  </a:lnTo>
                  <a:lnTo>
                    <a:pt x="156" y="544"/>
                  </a:lnTo>
                  <a:lnTo>
                    <a:pt x="160" y="538"/>
                  </a:lnTo>
                  <a:lnTo>
                    <a:pt x="169" y="541"/>
                  </a:lnTo>
                  <a:lnTo>
                    <a:pt x="180" y="542"/>
                  </a:lnTo>
                  <a:lnTo>
                    <a:pt x="186" y="540"/>
                  </a:lnTo>
                  <a:lnTo>
                    <a:pt x="188" y="534"/>
                  </a:lnTo>
                  <a:lnTo>
                    <a:pt x="202" y="532"/>
                  </a:lnTo>
                  <a:lnTo>
                    <a:pt x="203" y="524"/>
                  </a:lnTo>
                  <a:lnTo>
                    <a:pt x="206" y="522"/>
                  </a:lnTo>
                  <a:lnTo>
                    <a:pt x="209" y="526"/>
                  </a:lnTo>
                  <a:lnTo>
                    <a:pt x="209" y="532"/>
                  </a:lnTo>
                  <a:lnTo>
                    <a:pt x="211" y="531"/>
                  </a:lnTo>
                  <a:lnTo>
                    <a:pt x="214" y="522"/>
                  </a:lnTo>
                  <a:lnTo>
                    <a:pt x="214" y="510"/>
                  </a:lnTo>
                  <a:lnTo>
                    <a:pt x="210" y="507"/>
                  </a:lnTo>
                  <a:lnTo>
                    <a:pt x="207" y="506"/>
                  </a:lnTo>
                  <a:lnTo>
                    <a:pt x="199" y="499"/>
                  </a:lnTo>
                  <a:lnTo>
                    <a:pt x="197" y="494"/>
                  </a:lnTo>
                  <a:lnTo>
                    <a:pt x="190" y="491"/>
                  </a:lnTo>
                  <a:lnTo>
                    <a:pt x="178" y="480"/>
                  </a:lnTo>
                  <a:lnTo>
                    <a:pt x="174" y="473"/>
                  </a:lnTo>
                  <a:lnTo>
                    <a:pt x="173" y="452"/>
                  </a:lnTo>
                  <a:lnTo>
                    <a:pt x="175" y="444"/>
                  </a:lnTo>
                  <a:lnTo>
                    <a:pt x="181" y="435"/>
                  </a:lnTo>
                  <a:lnTo>
                    <a:pt x="190" y="427"/>
                  </a:lnTo>
                  <a:lnTo>
                    <a:pt x="204" y="419"/>
                  </a:lnTo>
                  <a:lnTo>
                    <a:pt x="210" y="415"/>
                  </a:lnTo>
                  <a:lnTo>
                    <a:pt x="214" y="411"/>
                  </a:lnTo>
                  <a:lnTo>
                    <a:pt x="220" y="402"/>
                  </a:lnTo>
                  <a:lnTo>
                    <a:pt x="225" y="404"/>
                  </a:lnTo>
                  <a:lnTo>
                    <a:pt x="227" y="403"/>
                  </a:lnTo>
                  <a:lnTo>
                    <a:pt x="233" y="399"/>
                  </a:lnTo>
                  <a:lnTo>
                    <a:pt x="240" y="394"/>
                  </a:lnTo>
                  <a:lnTo>
                    <a:pt x="244" y="393"/>
                  </a:lnTo>
                  <a:lnTo>
                    <a:pt x="250" y="392"/>
                  </a:lnTo>
                  <a:lnTo>
                    <a:pt x="252" y="390"/>
                  </a:lnTo>
                  <a:lnTo>
                    <a:pt x="255" y="388"/>
                  </a:lnTo>
                  <a:lnTo>
                    <a:pt x="261" y="379"/>
                  </a:lnTo>
                  <a:lnTo>
                    <a:pt x="264" y="377"/>
                  </a:lnTo>
                  <a:lnTo>
                    <a:pt x="266" y="378"/>
                  </a:lnTo>
                  <a:lnTo>
                    <a:pt x="274" y="389"/>
                  </a:lnTo>
                  <a:lnTo>
                    <a:pt x="286" y="393"/>
                  </a:lnTo>
                  <a:lnTo>
                    <a:pt x="286" y="398"/>
                  </a:lnTo>
                  <a:lnTo>
                    <a:pt x="288" y="401"/>
                  </a:lnTo>
                  <a:lnTo>
                    <a:pt x="292" y="406"/>
                  </a:lnTo>
                  <a:lnTo>
                    <a:pt x="299" y="414"/>
                  </a:lnTo>
                  <a:lnTo>
                    <a:pt x="301" y="419"/>
                  </a:lnTo>
                  <a:lnTo>
                    <a:pt x="299" y="425"/>
                  </a:lnTo>
                  <a:lnTo>
                    <a:pt x="301" y="430"/>
                  </a:lnTo>
                  <a:lnTo>
                    <a:pt x="308" y="433"/>
                  </a:lnTo>
                  <a:lnTo>
                    <a:pt x="313" y="438"/>
                  </a:lnTo>
                  <a:lnTo>
                    <a:pt x="318" y="440"/>
                  </a:lnTo>
                  <a:lnTo>
                    <a:pt x="321" y="441"/>
                  </a:lnTo>
                  <a:lnTo>
                    <a:pt x="327" y="438"/>
                  </a:lnTo>
                  <a:lnTo>
                    <a:pt x="332" y="437"/>
                  </a:lnTo>
                  <a:lnTo>
                    <a:pt x="335" y="437"/>
                  </a:lnTo>
                  <a:lnTo>
                    <a:pt x="342" y="441"/>
                  </a:lnTo>
                  <a:lnTo>
                    <a:pt x="350" y="446"/>
                  </a:lnTo>
                  <a:lnTo>
                    <a:pt x="357" y="454"/>
                  </a:lnTo>
                  <a:lnTo>
                    <a:pt x="362" y="457"/>
                  </a:lnTo>
                  <a:lnTo>
                    <a:pt x="372" y="457"/>
                  </a:lnTo>
                  <a:lnTo>
                    <a:pt x="377" y="451"/>
                  </a:lnTo>
                  <a:lnTo>
                    <a:pt x="378" y="447"/>
                  </a:lnTo>
                  <a:lnTo>
                    <a:pt x="388" y="430"/>
                  </a:lnTo>
                  <a:lnTo>
                    <a:pt x="388" y="414"/>
                  </a:lnTo>
                  <a:lnTo>
                    <a:pt x="389" y="409"/>
                  </a:lnTo>
                  <a:lnTo>
                    <a:pt x="390" y="394"/>
                  </a:lnTo>
                  <a:lnTo>
                    <a:pt x="389" y="391"/>
                  </a:lnTo>
                  <a:lnTo>
                    <a:pt x="388" y="391"/>
                  </a:lnTo>
                  <a:lnTo>
                    <a:pt x="383" y="387"/>
                  </a:lnTo>
                  <a:lnTo>
                    <a:pt x="378" y="379"/>
                  </a:lnTo>
                  <a:lnTo>
                    <a:pt x="378" y="372"/>
                  </a:lnTo>
                  <a:lnTo>
                    <a:pt x="381" y="370"/>
                  </a:lnTo>
                  <a:lnTo>
                    <a:pt x="388" y="364"/>
                  </a:lnTo>
                  <a:lnTo>
                    <a:pt x="389" y="355"/>
                  </a:lnTo>
                  <a:lnTo>
                    <a:pt x="388" y="347"/>
                  </a:lnTo>
                  <a:lnTo>
                    <a:pt x="387" y="343"/>
                  </a:lnTo>
                  <a:lnTo>
                    <a:pt x="385" y="339"/>
                  </a:lnTo>
                  <a:lnTo>
                    <a:pt x="382" y="339"/>
                  </a:lnTo>
                  <a:lnTo>
                    <a:pt x="377" y="336"/>
                  </a:lnTo>
                  <a:lnTo>
                    <a:pt x="371" y="329"/>
                  </a:lnTo>
                  <a:lnTo>
                    <a:pt x="367" y="328"/>
                  </a:lnTo>
                  <a:lnTo>
                    <a:pt x="365" y="341"/>
                  </a:lnTo>
                  <a:lnTo>
                    <a:pt x="359" y="347"/>
                  </a:lnTo>
                  <a:lnTo>
                    <a:pt x="348" y="357"/>
                  </a:lnTo>
                  <a:lnTo>
                    <a:pt x="345" y="361"/>
                  </a:lnTo>
                  <a:lnTo>
                    <a:pt x="341" y="361"/>
                  </a:lnTo>
                  <a:lnTo>
                    <a:pt x="331" y="357"/>
                  </a:lnTo>
                  <a:lnTo>
                    <a:pt x="329" y="358"/>
                  </a:lnTo>
                  <a:lnTo>
                    <a:pt x="329" y="366"/>
                  </a:lnTo>
                  <a:lnTo>
                    <a:pt x="324" y="368"/>
                  </a:lnTo>
                  <a:lnTo>
                    <a:pt x="321" y="364"/>
                  </a:lnTo>
                  <a:lnTo>
                    <a:pt x="318" y="354"/>
                  </a:lnTo>
                  <a:lnTo>
                    <a:pt x="303" y="341"/>
                  </a:lnTo>
                  <a:lnTo>
                    <a:pt x="296" y="339"/>
                  </a:lnTo>
                  <a:lnTo>
                    <a:pt x="291" y="333"/>
                  </a:lnTo>
                  <a:lnTo>
                    <a:pt x="286" y="334"/>
                  </a:lnTo>
                  <a:lnTo>
                    <a:pt x="281" y="331"/>
                  </a:lnTo>
                  <a:lnTo>
                    <a:pt x="279" y="329"/>
                  </a:lnTo>
                  <a:lnTo>
                    <a:pt x="277" y="329"/>
                  </a:lnTo>
                  <a:lnTo>
                    <a:pt x="266" y="317"/>
                  </a:lnTo>
                  <a:lnTo>
                    <a:pt x="265" y="311"/>
                  </a:lnTo>
                  <a:lnTo>
                    <a:pt x="262" y="307"/>
                  </a:lnTo>
                  <a:lnTo>
                    <a:pt x="261" y="278"/>
                  </a:lnTo>
                  <a:lnTo>
                    <a:pt x="260" y="274"/>
                  </a:lnTo>
                  <a:lnTo>
                    <a:pt x="254" y="271"/>
                  </a:lnTo>
                  <a:lnTo>
                    <a:pt x="249" y="270"/>
                  </a:lnTo>
                  <a:lnTo>
                    <a:pt x="248" y="265"/>
                  </a:lnTo>
                  <a:lnTo>
                    <a:pt x="248" y="263"/>
                  </a:lnTo>
                  <a:lnTo>
                    <a:pt x="255" y="256"/>
                  </a:lnTo>
                  <a:lnTo>
                    <a:pt x="262" y="254"/>
                  </a:lnTo>
                  <a:lnTo>
                    <a:pt x="263" y="251"/>
                  </a:lnTo>
                  <a:lnTo>
                    <a:pt x="271" y="247"/>
                  </a:lnTo>
                  <a:lnTo>
                    <a:pt x="281" y="242"/>
                  </a:lnTo>
                  <a:lnTo>
                    <a:pt x="294" y="241"/>
                  </a:lnTo>
                  <a:lnTo>
                    <a:pt x="307" y="238"/>
                  </a:lnTo>
                  <a:lnTo>
                    <a:pt x="323" y="233"/>
                  </a:lnTo>
                  <a:lnTo>
                    <a:pt x="327" y="230"/>
                  </a:lnTo>
                  <a:lnTo>
                    <a:pt x="358" y="195"/>
                  </a:lnTo>
                  <a:lnTo>
                    <a:pt x="365" y="185"/>
                  </a:lnTo>
                  <a:lnTo>
                    <a:pt x="390" y="160"/>
                  </a:lnTo>
                  <a:lnTo>
                    <a:pt x="390" y="158"/>
                  </a:lnTo>
                  <a:lnTo>
                    <a:pt x="385" y="139"/>
                  </a:lnTo>
                  <a:lnTo>
                    <a:pt x="384" y="133"/>
                  </a:lnTo>
                  <a:lnTo>
                    <a:pt x="385" y="128"/>
                  </a:lnTo>
                  <a:lnTo>
                    <a:pt x="388" y="126"/>
                  </a:lnTo>
                  <a:lnTo>
                    <a:pt x="403" y="128"/>
                  </a:lnTo>
                  <a:lnTo>
                    <a:pt x="408" y="121"/>
                  </a:lnTo>
                  <a:lnTo>
                    <a:pt x="408" y="114"/>
                  </a:lnTo>
                  <a:lnTo>
                    <a:pt x="412" y="102"/>
                  </a:lnTo>
                  <a:lnTo>
                    <a:pt x="415" y="98"/>
                  </a:lnTo>
                  <a:lnTo>
                    <a:pt x="426" y="91"/>
                  </a:lnTo>
                  <a:lnTo>
                    <a:pt x="431" y="89"/>
                  </a:lnTo>
                  <a:lnTo>
                    <a:pt x="434" y="86"/>
                  </a:lnTo>
                  <a:lnTo>
                    <a:pt x="431" y="83"/>
                  </a:lnTo>
                  <a:lnTo>
                    <a:pt x="429" y="81"/>
                  </a:lnTo>
                  <a:lnTo>
                    <a:pt x="429" y="76"/>
                  </a:lnTo>
                  <a:lnTo>
                    <a:pt x="429" y="74"/>
                  </a:lnTo>
                  <a:lnTo>
                    <a:pt x="427" y="72"/>
                  </a:lnTo>
                  <a:lnTo>
                    <a:pt x="423" y="74"/>
                  </a:lnTo>
                  <a:lnTo>
                    <a:pt x="419" y="78"/>
                  </a:lnTo>
                  <a:lnTo>
                    <a:pt x="412" y="77"/>
                  </a:lnTo>
                  <a:lnTo>
                    <a:pt x="401" y="69"/>
                  </a:lnTo>
                  <a:lnTo>
                    <a:pt x="389" y="52"/>
                  </a:lnTo>
                  <a:lnTo>
                    <a:pt x="380" y="40"/>
                  </a:lnTo>
                  <a:lnTo>
                    <a:pt x="377" y="40"/>
                  </a:lnTo>
                  <a:lnTo>
                    <a:pt x="375" y="41"/>
                  </a:lnTo>
                  <a:lnTo>
                    <a:pt x="360" y="43"/>
                  </a:lnTo>
                  <a:lnTo>
                    <a:pt x="357" y="43"/>
                  </a:lnTo>
                  <a:lnTo>
                    <a:pt x="352" y="48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1" y="42"/>
                  </a:lnTo>
                  <a:lnTo>
                    <a:pt x="341" y="38"/>
                  </a:lnTo>
                  <a:lnTo>
                    <a:pt x="341" y="33"/>
                  </a:lnTo>
                  <a:lnTo>
                    <a:pt x="338" y="31"/>
                  </a:lnTo>
                  <a:lnTo>
                    <a:pt x="338" y="28"/>
                  </a:lnTo>
                  <a:lnTo>
                    <a:pt x="337" y="27"/>
                  </a:lnTo>
                  <a:lnTo>
                    <a:pt x="333" y="29"/>
                  </a:lnTo>
                  <a:lnTo>
                    <a:pt x="329" y="30"/>
                  </a:lnTo>
                  <a:lnTo>
                    <a:pt x="327" y="30"/>
                  </a:lnTo>
                  <a:lnTo>
                    <a:pt x="325" y="29"/>
                  </a:lnTo>
                  <a:lnTo>
                    <a:pt x="323" y="22"/>
                  </a:lnTo>
                  <a:lnTo>
                    <a:pt x="322" y="19"/>
                  </a:lnTo>
                  <a:lnTo>
                    <a:pt x="315" y="16"/>
                  </a:lnTo>
                  <a:lnTo>
                    <a:pt x="308" y="16"/>
                  </a:lnTo>
                  <a:lnTo>
                    <a:pt x="295" y="9"/>
                  </a:lnTo>
                  <a:lnTo>
                    <a:pt x="288" y="10"/>
                  </a:lnTo>
                  <a:lnTo>
                    <a:pt x="284" y="8"/>
                  </a:lnTo>
                  <a:lnTo>
                    <a:pt x="276" y="7"/>
                  </a:lnTo>
                  <a:lnTo>
                    <a:pt x="267" y="4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207" y="7"/>
                  </a:lnTo>
                  <a:lnTo>
                    <a:pt x="202" y="9"/>
                  </a:lnTo>
                  <a:lnTo>
                    <a:pt x="207" y="17"/>
                  </a:lnTo>
                  <a:lnTo>
                    <a:pt x="215" y="33"/>
                  </a:lnTo>
                  <a:lnTo>
                    <a:pt x="222" y="42"/>
                  </a:lnTo>
                  <a:lnTo>
                    <a:pt x="230" y="61"/>
                  </a:lnTo>
                  <a:lnTo>
                    <a:pt x="233" y="86"/>
                  </a:lnTo>
                  <a:lnTo>
                    <a:pt x="232" y="104"/>
                  </a:lnTo>
                  <a:lnTo>
                    <a:pt x="228" y="108"/>
                  </a:lnTo>
                  <a:lnTo>
                    <a:pt x="221" y="107"/>
                  </a:lnTo>
                  <a:lnTo>
                    <a:pt x="210" y="109"/>
                  </a:lnTo>
                  <a:lnTo>
                    <a:pt x="202" y="108"/>
                  </a:lnTo>
                  <a:lnTo>
                    <a:pt x="194" y="110"/>
                  </a:lnTo>
                  <a:lnTo>
                    <a:pt x="187" y="113"/>
                  </a:lnTo>
                  <a:lnTo>
                    <a:pt x="179" y="109"/>
                  </a:lnTo>
                  <a:lnTo>
                    <a:pt x="158" y="109"/>
                  </a:lnTo>
                  <a:lnTo>
                    <a:pt x="145" y="104"/>
                  </a:lnTo>
                  <a:lnTo>
                    <a:pt x="133" y="103"/>
                  </a:lnTo>
                  <a:lnTo>
                    <a:pt x="120" y="101"/>
                  </a:lnTo>
                  <a:lnTo>
                    <a:pt x="105" y="103"/>
                  </a:lnTo>
                  <a:lnTo>
                    <a:pt x="103" y="108"/>
                  </a:lnTo>
                  <a:lnTo>
                    <a:pt x="102" y="116"/>
                  </a:lnTo>
                  <a:lnTo>
                    <a:pt x="99" y="120"/>
                  </a:lnTo>
                  <a:lnTo>
                    <a:pt x="83" y="131"/>
                  </a:lnTo>
                  <a:lnTo>
                    <a:pt x="81" y="135"/>
                  </a:lnTo>
                  <a:lnTo>
                    <a:pt x="74" y="147"/>
                  </a:lnTo>
                  <a:lnTo>
                    <a:pt x="70" y="147"/>
                  </a:lnTo>
                  <a:lnTo>
                    <a:pt x="55" y="154"/>
                  </a:lnTo>
                  <a:lnTo>
                    <a:pt x="53" y="158"/>
                  </a:lnTo>
                  <a:lnTo>
                    <a:pt x="46" y="178"/>
                  </a:lnTo>
                  <a:lnTo>
                    <a:pt x="48" y="189"/>
                  </a:lnTo>
                  <a:lnTo>
                    <a:pt x="46" y="200"/>
                  </a:lnTo>
                  <a:lnTo>
                    <a:pt x="51" y="207"/>
                  </a:lnTo>
                  <a:lnTo>
                    <a:pt x="49" y="209"/>
                  </a:lnTo>
                  <a:lnTo>
                    <a:pt x="35" y="209"/>
                  </a:lnTo>
                  <a:lnTo>
                    <a:pt x="32" y="214"/>
                  </a:lnTo>
                  <a:lnTo>
                    <a:pt x="31" y="220"/>
                  </a:lnTo>
                  <a:lnTo>
                    <a:pt x="20" y="226"/>
                  </a:lnTo>
                  <a:lnTo>
                    <a:pt x="17" y="229"/>
                  </a:lnTo>
                  <a:lnTo>
                    <a:pt x="11" y="248"/>
                  </a:lnTo>
                  <a:lnTo>
                    <a:pt x="11" y="264"/>
                  </a:lnTo>
                  <a:lnTo>
                    <a:pt x="10" y="270"/>
                  </a:lnTo>
                  <a:lnTo>
                    <a:pt x="4" y="277"/>
                  </a:lnTo>
                  <a:lnTo>
                    <a:pt x="0" y="348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1" name="Freeform 105">
              <a:extLst>
                <a:ext uri="{FF2B5EF4-FFF2-40B4-BE49-F238E27FC236}">
                  <a16:creationId xmlns:a16="http://schemas.microsoft.com/office/drawing/2014/main" id="{C04E9C97-3991-60E2-B6E8-F499B4C39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571" y="5144666"/>
              <a:ext cx="960437" cy="685800"/>
            </a:xfrm>
            <a:custGeom>
              <a:avLst/>
              <a:gdLst>
                <a:gd name="T0" fmla="*/ 2147483646 w 626"/>
                <a:gd name="T1" fmla="*/ 2147483646 h 414"/>
                <a:gd name="T2" fmla="*/ 2147483646 w 626"/>
                <a:gd name="T3" fmla="*/ 2147483646 h 414"/>
                <a:gd name="T4" fmla="*/ 2147483646 w 626"/>
                <a:gd name="T5" fmla="*/ 2147483646 h 414"/>
                <a:gd name="T6" fmla="*/ 2147483646 w 626"/>
                <a:gd name="T7" fmla="*/ 2147483646 h 414"/>
                <a:gd name="T8" fmla="*/ 2147483646 w 626"/>
                <a:gd name="T9" fmla="*/ 2147483646 h 414"/>
                <a:gd name="T10" fmla="*/ 2147483646 w 626"/>
                <a:gd name="T11" fmla="*/ 2147483646 h 414"/>
                <a:gd name="T12" fmla="*/ 2147483646 w 626"/>
                <a:gd name="T13" fmla="*/ 2147483646 h 414"/>
                <a:gd name="T14" fmla="*/ 2147483646 w 626"/>
                <a:gd name="T15" fmla="*/ 2147483646 h 414"/>
                <a:gd name="T16" fmla="*/ 2147483646 w 626"/>
                <a:gd name="T17" fmla="*/ 2147483646 h 414"/>
                <a:gd name="T18" fmla="*/ 2147483646 w 626"/>
                <a:gd name="T19" fmla="*/ 2147483646 h 414"/>
                <a:gd name="T20" fmla="*/ 2147483646 w 626"/>
                <a:gd name="T21" fmla="*/ 2147483646 h 414"/>
                <a:gd name="T22" fmla="*/ 2147483646 w 626"/>
                <a:gd name="T23" fmla="*/ 2147483646 h 414"/>
                <a:gd name="T24" fmla="*/ 2147483646 w 626"/>
                <a:gd name="T25" fmla="*/ 2147483646 h 414"/>
                <a:gd name="T26" fmla="*/ 2147483646 w 626"/>
                <a:gd name="T27" fmla="*/ 2147483646 h 414"/>
                <a:gd name="T28" fmla="*/ 2147483646 w 626"/>
                <a:gd name="T29" fmla="*/ 2147483646 h 414"/>
                <a:gd name="T30" fmla="*/ 2147483646 w 626"/>
                <a:gd name="T31" fmla="*/ 2147483646 h 414"/>
                <a:gd name="T32" fmla="*/ 2147483646 w 626"/>
                <a:gd name="T33" fmla="*/ 2147483646 h 414"/>
                <a:gd name="T34" fmla="*/ 2147483646 w 626"/>
                <a:gd name="T35" fmla="*/ 2147483646 h 414"/>
                <a:gd name="T36" fmla="*/ 2147483646 w 626"/>
                <a:gd name="T37" fmla="*/ 2147483646 h 414"/>
                <a:gd name="T38" fmla="*/ 2147483646 w 626"/>
                <a:gd name="T39" fmla="*/ 2147483646 h 414"/>
                <a:gd name="T40" fmla="*/ 2147483646 w 626"/>
                <a:gd name="T41" fmla="*/ 2147483646 h 414"/>
                <a:gd name="T42" fmla="*/ 2147483646 w 626"/>
                <a:gd name="T43" fmla="*/ 2147483646 h 414"/>
                <a:gd name="T44" fmla="*/ 2147483646 w 626"/>
                <a:gd name="T45" fmla="*/ 2147483646 h 414"/>
                <a:gd name="T46" fmla="*/ 2147483646 w 626"/>
                <a:gd name="T47" fmla="*/ 2147483646 h 414"/>
                <a:gd name="T48" fmla="*/ 2147483646 w 626"/>
                <a:gd name="T49" fmla="*/ 2147483646 h 414"/>
                <a:gd name="T50" fmla="*/ 2147483646 w 626"/>
                <a:gd name="T51" fmla="*/ 2147483646 h 414"/>
                <a:gd name="T52" fmla="*/ 2147483646 w 626"/>
                <a:gd name="T53" fmla="*/ 2147483646 h 414"/>
                <a:gd name="T54" fmla="*/ 2147483646 w 626"/>
                <a:gd name="T55" fmla="*/ 2147483646 h 414"/>
                <a:gd name="T56" fmla="*/ 2147483646 w 626"/>
                <a:gd name="T57" fmla="*/ 2147483646 h 414"/>
                <a:gd name="T58" fmla="*/ 2147483646 w 626"/>
                <a:gd name="T59" fmla="*/ 2147483646 h 414"/>
                <a:gd name="T60" fmla="*/ 2147483646 w 626"/>
                <a:gd name="T61" fmla="*/ 2147483646 h 414"/>
                <a:gd name="T62" fmla="*/ 2147483646 w 626"/>
                <a:gd name="T63" fmla="*/ 2147483646 h 414"/>
                <a:gd name="T64" fmla="*/ 2147483646 w 626"/>
                <a:gd name="T65" fmla="*/ 2147483646 h 414"/>
                <a:gd name="T66" fmla="*/ 2147483646 w 626"/>
                <a:gd name="T67" fmla="*/ 2147483646 h 414"/>
                <a:gd name="T68" fmla="*/ 2147483646 w 626"/>
                <a:gd name="T69" fmla="*/ 2147483646 h 414"/>
                <a:gd name="T70" fmla="*/ 2147483646 w 626"/>
                <a:gd name="T71" fmla="*/ 2147483646 h 414"/>
                <a:gd name="T72" fmla="*/ 2147483646 w 626"/>
                <a:gd name="T73" fmla="*/ 2147483646 h 414"/>
                <a:gd name="T74" fmla="*/ 2147483646 w 626"/>
                <a:gd name="T75" fmla="*/ 2147483646 h 414"/>
                <a:gd name="T76" fmla="*/ 2147483646 w 626"/>
                <a:gd name="T77" fmla="*/ 2147483646 h 414"/>
                <a:gd name="T78" fmla="*/ 2147483646 w 626"/>
                <a:gd name="T79" fmla="*/ 2147483646 h 414"/>
                <a:gd name="T80" fmla="*/ 2147483646 w 626"/>
                <a:gd name="T81" fmla="*/ 2147483646 h 414"/>
                <a:gd name="T82" fmla="*/ 2147483646 w 626"/>
                <a:gd name="T83" fmla="*/ 2147483646 h 414"/>
                <a:gd name="T84" fmla="*/ 2147483646 w 626"/>
                <a:gd name="T85" fmla="*/ 2147483646 h 414"/>
                <a:gd name="T86" fmla="*/ 2147483646 w 626"/>
                <a:gd name="T87" fmla="*/ 2147483646 h 414"/>
                <a:gd name="T88" fmla="*/ 2147483646 w 626"/>
                <a:gd name="T89" fmla="*/ 2147483646 h 414"/>
                <a:gd name="T90" fmla="*/ 2147483646 w 626"/>
                <a:gd name="T91" fmla="*/ 2147483646 h 414"/>
                <a:gd name="T92" fmla="*/ 2147483646 w 626"/>
                <a:gd name="T93" fmla="*/ 2147483646 h 414"/>
                <a:gd name="T94" fmla="*/ 2147483646 w 626"/>
                <a:gd name="T95" fmla="*/ 2147483646 h 414"/>
                <a:gd name="T96" fmla="*/ 2147483646 w 626"/>
                <a:gd name="T97" fmla="*/ 2147483646 h 414"/>
                <a:gd name="T98" fmla="*/ 2147483646 w 626"/>
                <a:gd name="T99" fmla="*/ 2147483646 h 414"/>
                <a:gd name="T100" fmla="*/ 2147483646 w 626"/>
                <a:gd name="T101" fmla="*/ 2147483646 h 414"/>
                <a:gd name="T102" fmla="*/ 2147483646 w 626"/>
                <a:gd name="T103" fmla="*/ 2147483646 h 414"/>
                <a:gd name="T104" fmla="*/ 2147483646 w 626"/>
                <a:gd name="T105" fmla="*/ 2147483646 h 414"/>
                <a:gd name="T106" fmla="*/ 2147483646 w 626"/>
                <a:gd name="T107" fmla="*/ 2147483646 h 414"/>
                <a:gd name="T108" fmla="*/ 2147483646 w 626"/>
                <a:gd name="T109" fmla="*/ 2147483646 h 414"/>
                <a:gd name="T110" fmla="*/ 2147483646 w 626"/>
                <a:gd name="T111" fmla="*/ 2147483646 h 414"/>
                <a:gd name="T112" fmla="*/ 2147483646 w 626"/>
                <a:gd name="T113" fmla="*/ 2147483646 h 414"/>
                <a:gd name="T114" fmla="*/ 0 w 626"/>
                <a:gd name="T115" fmla="*/ 2147483646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26"/>
                <a:gd name="T175" fmla="*/ 0 h 414"/>
                <a:gd name="T176" fmla="*/ 626 w 626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26" h="414">
                  <a:moveTo>
                    <a:pt x="0" y="315"/>
                  </a:moveTo>
                  <a:lnTo>
                    <a:pt x="5" y="313"/>
                  </a:lnTo>
                  <a:lnTo>
                    <a:pt x="6" y="311"/>
                  </a:lnTo>
                  <a:lnTo>
                    <a:pt x="4" y="308"/>
                  </a:lnTo>
                  <a:lnTo>
                    <a:pt x="4" y="301"/>
                  </a:lnTo>
                  <a:lnTo>
                    <a:pt x="8" y="297"/>
                  </a:lnTo>
                  <a:lnTo>
                    <a:pt x="13" y="294"/>
                  </a:lnTo>
                  <a:lnTo>
                    <a:pt x="17" y="295"/>
                  </a:lnTo>
                  <a:lnTo>
                    <a:pt x="19" y="294"/>
                  </a:lnTo>
                  <a:lnTo>
                    <a:pt x="23" y="289"/>
                  </a:lnTo>
                  <a:lnTo>
                    <a:pt x="28" y="286"/>
                  </a:lnTo>
                  <a:lnTo>
                    <a:pt x="29" y="284"/>
                  </a:lnTo>
                  <a:lnTo>
                    <a:pt x="23" y="274"/>
                  </a:lnTo>
                  <a:lnTo>
                    <a:pt x="28" y="272"/>
                  </a:lnTo>
                  <a:lnTo>
                    <a:pt x="30" y="273"/>
                  </a:lnTo>
                  <a:lnTo>
                    <a:pt x="32" y="271"/>
                  </a:lnTo>
                  <a:lnTo>
                    <a:pt x="38" y="270"/>
                  </a:lnTo>
                  <a:lnTo>
                    <a:pt x="39" y="266"/>
                  </a:lnTo>
                  <a:lnTo>
                    <a:pt x="41" y="265"/>
                  </a:lnTo>
                  <a:lnTo>
                    <a:pt x="44" y="261"/>
                  </a:lnTo>
                  <a:lnTo>
                    <a:pt x="47" y="250"/>
                  </a:lnTo>
                  <a:lnTo>
                    <a:pt x="48" y="242"/>
                  </a:lnTo>
                  <a:lnTo>
                    <a:pt x="52" y="240"/>
                  </a:lnTo>
                  <a:lnTo>
                    <a:pt x="54" y="236"/>
                  </a:lnTo>
                  <a:lnTo>
                    <a:pt x="53" y="227"/>
                  </a:lnTo>
                  <a:lnTo>
                    <a:pt x="44" y="224"/>
                  </a:lnTo>
                  <a:lnTo>
                    <a:pt x="43" y="223"/>
                  </a:lnTo>
                  <a:lnTo>
                    <a:pt x="41" y="224"/>
                  </a:lnTo>
                  <a:lnTo>
                    <a:pt x="36" y="219"/>
                  </a:lnTo>
                  <a:lnTo>
                    <a:pt x="34" y="216"/>
                  </a:lnTo>
                  <a:lnTo>
                    <a:pt x="32" y="202"/>
                  </a:lnTo>
                  <a:lnTo>
                    <a:pt x="29" y="200"/>
                  </a:lnTo>
                  <a:lnTo>
                    <a:pt x="21" y="197"/>
                  </a:lnTo>
                  <a:lnTo>
                    <a:pt x="17" y="159"/>
                  </a:lnTo>
                  <a:lnTo>
                    <a:pt x="15" y="155"/>
                  </a:lnTo>
                  <a:lnTo>
                    <a:pt x="10" y="151"/>
                  </a:lnTo>
                  <a:lnTo>
                    <a:pt x="9" y="146"/>
                  </a:lnTo>
                  <a:lnTo>
                    <a:pt x="15" y="121"/>
                  </a:lnTo>
                  <a:lnTo>
                    <a:pt x="15" y="111"/>
                  </a:lnTo>
                  <a:lnTo>
                    <a:pt x="15" y="104"/>
                  </a:lnTo>
                  <a:lnTo>
                    <a:pt x="18" y="104"/>
                  </a:lnTo>
                  <a:lnTo>
                    <a:pt x="19" y="102"/>
                  </a:lnTo>
                  <a:lnTo>
                    <a:pt x="23" y="104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1" y="104"/>
                  </a:lnTo>
                  <a:lnTo>
                    <a:pt x="33" y="110"/>
                  </a:lnTo>
                  <a:lnTo>
                    <a:pt x="35" y="108"/>
                  </a:lnTo>
                  <a:lnTo>
                    <a:pt x="36" y="96"/>
                  </a:lnTo>
                  <a:lnTo>
                    <a:pt x="41" y="90"/>
                  </a:lnTo>
                  <a:lnTo>
                    <a:pt x="43" y="92"/>
                  </a:lnTo>
                  <a:lnTo>
                    <a:pt x="47" y="92"/>
                  </a:lnTo>
                  <a:lnTo>
                    <a:pt x="53" y="92"/>
                  </a:lnTo>
                  <a:lnTo>
                    <a:pt x="56" y="91"/>
                  </a:lnTo>
                  <a:lnTo>
                    <a:pt x="61" y="95"/>
                  </a:lnTo>
                  <a:lnTo>
                    <a:pt x="66" y="97"/>
                  </a:lnTo>
                  <a:lnTo>
                    <a:pt x="75" y="96"/>
                  </a:lnTo>
                  <a:lnTo>
                    <a:pt x="77" y="97"/>
                  </a:lnTo>
                  <a:lnTo>
                    <a:pt x="80" y="102"/>
                  </a:lnTo>
                  <a:lnTo>
                    <a:pt x="82" y="101"/>
                  </a:lnTo>
                  <a:lnTo>
                    <a:pt x="87" y="101"/>
                  </a:lnTo>
                  <a:lnTo>
                    <a:pt x="93" y="96"/>
                  </a:lnTo>
                  <a:lnTo>
                    <a:pt x="94" y="92"/>
                  </a:lnTo>
                  <a:lnTo>
                    <a:pt x="93" y="90"/>
                  </a:lnTo>
                  <a:lnTo>
                    <a:pt x="91" y="88"/>
                  </a:lnTo>
                  <a:lnTo>
                    <a:pt x="88" y="86"/>
                  </a:lnTo>
                  <a:lnTo>
                    <a:pt x="87" y="79"/>
                  </a:lnTo>
                  <a:lnTo>
                    <a:pt x="85" y="77"/>
                  </a:lnTo>
                  <a:lnTo>
                    <a:pt x="92" y="61"/>
                  </a:lnTo>
                  <a:lnTo>
                    <a:pt x="98" y="58"/>
                  </a:lnTo>
                  <a:lnTo>
                    <a:pt x="100" y="53"/>
                  </a:lnTo>
                  <a:lnTo>
                    <a:pt x="104" y="52"/>
                  </a:lnTo>
                  <a:lnTo>
                    <a:pt x="114" y="51"/>
                  </a:lnTo>
                  <a:lnTo>
                    <a:pt x="116" y="52"/>
                  </a:lnTo>
                  <a:lnTo>
                    <a:pt x="117" y="54"/>
                  </a:lnTo>
                  <a:lnTo>
                    <a:pt x="115" y="67"/>
                  </a:lnTo>
                  <a:lnTo>
                    <a:pt x="124" y="77"/>
                  </a:lnTo>
                  <a:lnTo>
                    <a:pt x="127" y="88"/>
                  </a:lnTo>
                  <a:lnTo>
                    <a:pt x="131" y="90"/>
                  </a:lnTo>
                  <a:lnTo>
                    <a:pt x="134" y="90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8" y="90"/>
                  </a:lnTo>
                  <a:lnTo>
                    <a:pt x="136" y="91"/>
                  </a:lnTo>
                  <a:lnTo>
                    <a:pt x="137" y="96"/>
                  </a:lnTo>
                  <a:lnTo>
                    <a:pt x="139" y="96"/>
                  </a:lnTo>
                  <a:lnTo>
                    <a:pt x="140" y="89"/>
                  </a:lnTo>
                  <a:lnTo>
                    <a:pt x="141" y="87"/>
                  </a:lnTo>
                  <a:lnTo>
                    <a:pt x="145" y="82"/>
                  </a:lnTo>
                  <a:lnTo>
                    <a:pt x="149" y="79"/>
                  </a:lnTo>
                  <a:lnTo>
                    <a:pt x="151" y="78"/>
                  </a:lnTo>
                  <a:lnTo>
                    <a:pt x="157" y="74"/>
                  </a:lnTo>
                  <a:lnTo>
                    <a:pt x="160" y="73"/>
                  </a:lnTo>
                  <a:lnTo>
                    <a:pt x="164" y="70"/>
                  </a:lnTo>
                  <a:lnTo>
                    <a:pt x="171" y="69"/>
                  </a:lnTo>
                  <a:lnTo>
                    <a:pt x="173" y="68"/>
                  </a:lnTo>
                  <a:lnTo>
                    <a:pt x="178" y="67"/>
                  </a:lnTo>
                  <a:lnTo>
                    <a:pt x="180" y="68"/>
                  </a:lnTo>
                  <a:lnTo>
                    <a:pt x="186" y="72"/>
                  </a:lnTo>
                  <a:lnTo>
                    <a:pt x="190" y="73"/>
                  </a:lnTo>
                  <a:lnTo>
                    <a:pt x="193" y="73"/>
                  </a:lnTo>
                  <a:lnTo>
                    <a:pt x="197" y="68"/>
                  </a:lnTo>
                  <a:lnTo>
                    <a:pt x="202" y="65"/>
                  </a:lnTo>
                  <a:lnTo>
                    <a:pt x="208" y="61"/>
                  </a:lnTo>
                  <a:lnTo>
                    <a:pt x="215" y="60"/>
                  </a:lnTo>
                  <a:lnTo>
                    <a:pt x="217" y="61"/>
                  </a:lnTo>
                  <a:lnTo>
                    <a:pt x="221" y="58"/>
                  </a:lnTo>
                  <a:lnTo>
                    <a:pt x="222" y="56"/>
                  </a:lnTo>
                  <a:lnTo>
                    <a:pt x="225" y="55"/>
                  </a:lnTo>
                  <a:lnTo>
                    <a:pt x="229" y="44"/>
                  </a:lnTo>
                  <a:lnTo>
                    <a:pt x="232" y="44"/>
                  </a:lnTo>
                  <a:lnTo>
                    <a:pt x="233" y="41"/>
                  </a:lnTo>
                  <a:lnTo>
                    <a:pt x="236" y="38"/>
                  </a:lnTo>
                  <a:lnTo>
                    <a:pt x="240" y="34"/>
                  </a:lnTo>
                  <a:lnTo>
                    <a:pt x="242" y="35"/>
                  </a:lnTo>
                  <a:lnTo>
                    <a:pt x="243" y="33"/>
                  </a:lnTo>
                  <a:lnTo>
                    <a:pt x="245" y="28"/>
                  </a:lnTo>
                  <a:lnTo>
                    <a:pt x="252" y="17"/>
                  </a:lnTo>
                  <a:lnTo>
                    <a:pt x="252" y="12"/>
                  </a:lnTo>
                  <a:lnTo>
                    <a:pt x="251" y="8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63" y="6"/>
                  </a:lnTo>
                  <a:lnTo>
                    <a:pt x="266" y="6"/>
                  </a:lnTo>
                  <a:lnTo>
                    <a:pt x="274" y="9"/>
                  </a:lnTo>
                  <a:lnTo>
                    <a:pt x="278" y="12"/>
                  </a:lnTo>
                  <a:lnTo>
                    <a:pt x="284" y="15"/>
                  </a:lnTo>
                  <a:lnTo>
                    <a:pt x="286" y="16"/>
                  </a:lnTo>
                  <a:lnTo>
                    <a:pt x="295" y="19"/>
                  </a:lnTo>
                  <a:lnTo>
                    <a:pt x="297" y="21"/>
                  </a:lnTo>
                  <a:lnTo>
                    <a:pt x="300" y="30"/>
                  </a:lnTo>
                  <a:lnTo>
                    <a:pt x="300" y="31"/>
                  </a:lnTo>
                  <a:lnTo>
                    <a:pt x="301" y="32"/>
                  </a:lnTo>
                  <a:lnTo>
                    <a:pt x="302" y="37"/>
                  </a:lnTo>
                  <a:lnTo>
                    <a:pt x="302" y="44"/>
                  </a:lnTo>
                  <a:lnTo>
                    <a:pt x="303" y="46"/>
                  </a:lnTo>
                  <a:lnTo>
                    <a:pt x="307" y="49"/>
                  </a:lnTo>
                  <a:lnTo>
                    <a:pt x="314" y="52"/>
                  </a:lnTo>
                  <a:lnTo>
                    <a:pt x="315" y="54"/>
                  </a:lnTo>
                  <a:lnTo>
                    <a:pt x="315" y="58"/>
                  </a:lnTo>
                  <a:lnTo>
                    <a:pt x="314" y="60"/>
                  </a:lnTo>
                  <a:lnTo>
                    <a:pt x="314" y="62"/>
                  </a:lnTo>
                  <a:lnTo>
                    <a:pt x="317" y="63"/>
                  </a:lnTo>
                  <a:lnTo>
                    <a:pt x="320" y="67"/>
                  </a:lnTo>
                  <a:lnTo>
                    <a:pt x="323" y="68"/>
                  </a:lnTo>
                  <a:lnTo>
                    <a:pt x="331" y="67"/>
                  </a:lnTo>
                  <a:lnTo>
                    <a:pt x="337" y="68"/>
                  </a:lnTo>
                  <a:lnTo>
                    <a:pt x="348" y="67"/>
                  </a:lnTo>
                  <a:lnTo>
                    <a:pt x="353" y="67"/>
                  </a:lnTo>
                  <a:lnTo>
                    <a:pt x="360" y="75"/>
                  </a:lnTo>
                  <a:lnTo>
                    <a:pt x="365" y="84"/>
                  </a:lnTo>
                  <a:lnTo>
                    <a:pt x="367" y="92"/>
                  </a:lnTo>
                  <a:lnTo>
                    <a:pt x="366" y="103"/>
                  </a:lnTo>
                  <a:lnTo>
                    <a:pt x="363" y="111"/>
                  </a:lnTo>
                  <a:lnTo>
                    <a:pt x="354" y="120"/>
                  </a:lnTo>
                  <a:lnTo>
                    <a:pt x="354" y="122"/>
                  </a:lnTo>
                  <a:lnTo>
                    <a:pt x="359" y="144"/>
                  </a:lnTo>
                  <a:lnTo>
                    <a:pt x="365" y="152"/>
                  </a:lnTo>
                  <a:lnTo>
                    <a:pt x="370" y="156"/>
                  </a:lnTo>
                  <a:lnTo>
                    <a:pt x="378" y="156"/>
                  </a:lnTo>
                  <a:lnTo>
                    <a:pt x="384" y="158"/>
                  </a:lnTo>
                  <a:lnTo>
                    <a:pt x="394" y="157"/>
                  </a:lnTo>
                  <a:lnTo>
                    <a:pt x="406" y="148"/>
                  </a:lnTo>
                  <a:lnTo>
                    <a:pt x="410" y="142"/>
                  </a:lnTo>
                  <a:lnTo>
                    <a:pt x="421" y="140"/>
                  </a:lnTo>
                  <a:lnTo>
                    <a:pt x="438" y="131"/>
                  </a:lnTo>
                  <a:lnTo>
                    <a:pt x="439" y="126"/>
                  </a:lnTo>
                  <a:lnTo>
                    <a:pt x="440" y="128"/>
                  </a:lnTo>
                  <a:lnTo>
                    <a:pt x="445" y="128"/>
                  </a:lnTo>
                  <a:lnTo>
                    <a:pt x="450" y="133"/>
                  </a:lnTo>
                  <a:lnTo>
                    <a:pt x="457" y="136"/>
                  </a:lnTo>
                  <a:lnTo>
                    <a:pt x="456" y="142"/>
                  </a:lnTo>
                  <a:lnTo>
                    <a:pt x="452" y="143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7" y="146"/>
                  </a:lnTo>
                  <a:lnTo>
                    <a:pt x="445" y="146"/>
                  </a:lnTo>
                  <a:lnTo>
                    <a:pt x="444" y="147"/>
                  </a:lnTo>
                  <a:lnTo>
                    <a:pt x="446" y="149"/>
                  </a:lnTo>
                  <a:lnTo>
                    <a:pt x="447" y="152"/>
                  </a:lnTo>
                  <a:lnTo>
                    <a:pt x="450" y="156"/>
                  </a:lnTo>
                  <a:lnTo>
                    <a:pt x="456" y="166"/>
                  </a:lnTo>
                  <a:lnTo>
                    <a:pt x="464" y="177"/>
                  </a:lnTo>
                  <a:lnTo>
                    <a:pt x="482" y="185"/>
                  </a:lnTo>
                  <a:lnTo>
                    <a:pt x="484" y="186"/>
                  </a:lnTo>
                  <a:lnTo>
                    <a:pt x="485" y="188"/>
                  </a:lnTo>
                  <a:lnTo>
                    <a:pt x="488" y="186"/>
                  </a:lnTo>
                  <a:lnTo>
                    <a:pt x="490" y="201"/>
                  </a:lnTo>
                  <a:lnTo>
                    <a:pt x="502" y="203"/>
                  </a:lnTo>
                  <a:lnTo>
                    <a:pt x="511" y="202"/>
                  </a:lnTo>
                  <a:lnTo>
                    <a:pt x="519" y="200"/>
                  </a:lnTo>
                  <a:lnTo>
                    <a:pt x="531" y="202"/>
                  </a:lnTo>
                  <a:lnTo>
                    <a:pt x="538" y="201"/>
                  </a:lnTo>
                  <a:lnTo>
                    <a:pt x="561" y="202"/>
                  </a:lnTo>
                  <a:lnTo>
                    <a:pt x="597" y="204"/>
                  </a:lnTo>
                  <a:lnTo>
                    <a:pt x="619" y="203"/>
                  </a:lnTo>
                  <a:lnTo>
                    <a:pt x="626" y="204"/>
                  </a:lnTo>
                  <a:lnTo>
                    <a:pt x="603" y="267"/>
                  </a:lnTo>
                  <a:lnTo>
                    <a:pt x="590" y="302"/>
                  </a:lnTo>
                  <a:lnTo>
                    <a:pt x="599" y="324"/>
                  </a:lnTo>
                  <a:lnTo>
                    <a:pt x="598" y="347"/>
                  </a:lnTo>
                  <a:lnTo>
                    <a:pt x="592" y="346"/>
                  </a:lnTo>
                  <a:lnTo>
                    <a:pt x="590" y="346"/>
                  </a:lnTo>
                  <a:lnTo>
                    <a:pt x="579" y="342"/>
                  </a:lnTo>
                  <a:lnTo>
                    <a:pt x="577" y="342"/>
                  </a:lnTo>
                  <a:lnTo>
                    <a:pt x="564" y="336"/>
                  </a:lnTo>
                  <a:lnTo>
                    <a:pt x="555" y="334"/>
                  </a:lnTo>
                  <a:lnTo>
                    <a:pt x="544" y="333"/>
                  </a:lnTo>
                  <a:lnTo>
                    <a:pt x="531" y="332"/>
                  </a:lnTo>
                  <a:lnTo>
                    <a:pt x="519" y="331"/>
                  </a:lnTo>
                  <a:lnTo>
                    <a:pt x="518" y="332"/>
                  </a:lnTo>
                  <a:lnTo>
                    <a:pt x="516" y="329"/>
                  </a:lnTo>
                  <a:lnTo>
                    <a:pt x="521" y="326"/>
                  </a:lnTo>
                  <a:lnTo>
                    <a:pt x="526" y="325"/>
                  </a:lnTo>
                  <a:lnTo>
                    <a:pt x="532" y="323"/>
                  </a:lnTo>
                  <a:lnTo>
                    <a:pt x="532" y="322"/>
                  </a:lnTo>
                  <a:lnTo>
                    <a:pt x="533" y="321"/>
                  </a:lnTo>
                  <a:lnTo>
                    <a:pt x="537" y="315"/>
                  </a:lnTo>
                  <a:lnTo>
                    <a:pt x="537" y="313"/>
                  </a:lnTo>
                  <a:lnTo>
                    <a:pt x="533" y="311"/>
                  </a:lnTo>
                  <a:lnTo>
                    <a:pt x="529" y="309"/>
                  </a:lnTo>
                  <a:lnTo>
                    <a:pt x="523" y="309"/>
                  </a:lnTo>
                  <a:lnTo>
                    <a:pt x="521" y="311"/>
                  </a:lnTo>
                  <a:lnTo>
                    <a:pt x="519" y="312"/>
                  </a:lnTo>
                  <a:lnTo>
                    <a:pt x="517" y="314"/>
                  </a:lnTo>
                  <a:lnTo>
                    <a:pt x="517" y="317"/>
                  </a:lnTo>
                  <a:lnTo>
                    <a:pt x="516" y="318"/>
                  </a:lnTo>
                  <a:lnTo>
                    <a:pt x="511" y="318"/>
                  </a:lnTo>
                  <a:lnTo>
                    <a:pt x="508" y="322"/>
                  </a:lnTo>
                  <a:lnTo>
                    <a:pt x="506" y="320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1" y="313"/>
                  </a:lnTo>
                  <a:lnTo>
                    <a:pt x="510" y="312"/>
                  </a:lnTo>
                  <a:lnTo>
                    <a:pt x="508" y="311"/>
                  </a:lnTo>
                  <a:lnTo>
                    <a:pt x="506" y="309"/>
                  </a:lnTo>
                  <a:lnTo>
                    <a:pt x="505" y="309"/>
                  </a:lnTo>
                  <a:lnTo>
                    <a:pt x="505" y="308"/>
                  </a:lnTo>
                  <a:lnTo>
                    <a:pt x="506" y="306"/>
                  </a:lnTo>
                  <a:lnTo>
                    <a:pt x="506" y="305"/>
                  </a:lnTo>
                  <a:lnTo>
                    <a:pt x="503" y="302"/>
                  </a:lnTo>
                  <a:lnTo>
                    <a:pt x="502" y="300"/>
                  </a:lnTo>
                  <a:lnTo>
                    <a:pt x="499" y="299"/>
                  </a:lnTo>
                  <a:lnTo>
                    <a:pt x="498" y="299"/>
                  </a:lnTo>
                  <a:lnTo>
                    <a:pt x="496" y="301"/>
                  </a:lnTo>
                  <a:lnTo>
                    <a:pt x="492" y="301"/>
                  </a:lnTo>
                  <a:lnTo>
                    <a:pt x="491" y="301"/>
                  </a:lnTo>
                  <a:lnTo>
                    <a:pt x="487" y="307"/>
                  </a:lnTo>
                  <a:lnTo>
                    <a:pt x="485" y="313"/>
                  </a:lnTo>
                  <a:lnTo>
                    <a:pt x="483" y="315"/>
                  </a:lnTo>
                  <a:lnTo>
                    <a:pt x="479" y="315"/>
                  </a:lnTo>
                  <a:lnTo>
                    <a:pt x="476" y="317"/>
                  </a:lnTo>
                  <a:lnTo>
                    <a:pt x="474" y="319"/>
                  </a:lnTo>
                  <a:lnTo>
                    <a:pt x="473" y="319"/>
                  </a:lnTo>
                  <a:lnTo>
                    <a:pt x="472" y="320"/>
                  </a:lnTo>
                  <a:lnTo>
                    <a:pt x="473" y="323"/>
                  </a:lnTo>
                  <a:lnTo>
                    <a:pt x="474" y="324"/>
                  </a:lnTo>
                  <a:lnTo>
                    <a:pt x="476" y="325"/>
                  </a:lnTo>
                  <a:lnTo>
                    <a:pt x="481" y="325"/>
                  </a:lnTo>
                  <a:lnTo>
                    <a:pt x="481" y="326"/>
                  </a:lnTo>
                  <a:lnTo>
                    <a:pt x="481" y="328"/>
                  </a:lnTo>
                  <a:lnTo>
                    <a:pt x="481" y="333"/>
                  </a:lnTo>
                  <a:lnTo>
                    <a:pt x="475" y="334"/>
                  </a:lnTo>
                  <a:lnTo>
                    <a:pt x="468" y="334"/>
                  </a:lnTo>
                  <a:lnTo>
                    <a:pt x="464" y="334"/>
                  </a:lnTo>
                  <a:lnTo>
                    <a:pt x="464" y="333"/>
                  </a:lnTo>
                  <a:lnTo>
                    <a:pt x="462" y="333"/>
                  </a:lnTo>
                  <a:lnTo>
                    <a:pt x="462" y="334"/>
                  </a:lnTo>
                  <a:lnTo>
                    <a:pt x="462" y="336"/>
                  </a:lnTo>
                  <a:lnTo>
                    <a:pt x="461" y="337"/>
                  </a:lnTo>
                  <a:lnTo>
                    <a:pt x="459" y="337"/>
                  </a:lnTo>
                  <a:lnTo>
                    <a:pt x="457" y="337"/>
                  </a:lnTo>
                  <a:lnTo>
                    <a:pt x="456" y="337"/>
                  </a:lnTo>
                  <a:lnTo>
                    <a:pt x="456" y="338"/>
                  </a:lnTo>
                  <a:lnTo>
                    <a:pt x="453" y="338"/>
                  </a:lnTo>
                  <a:lnTo>
                    <a:pt x="450" y="341"/>
                  </a:lnTo>
                  <a:lnTo>
                    <a:pt x="449" y="343"/>
                  </a:lnTo>
                  <a:lnTo>
                    <a:pt x="448" y="343"/>
                  </a:lnTo>
                  <a:lnTo>
                    <a:pt x="446" y="345"/>
                  </a:lnTo>
                  <a:lnTo>
                    <a:pt x="446" y="347"/>
                  </a:lnTo>
                  <a:lnTo>
                    <a:pt x="442" y="348"/>
                  </a:lnTo>
                  <a:lnTo>
                    <a:pt x="436" y="351"/>
                  </a:lnTo>
                  <a:lnTo>
                    <a:pt x="434" y="352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3" y="360"/>
                  </a:lnTo>
                  <a:lnTo>
                    <a:pt x="432" y="361"/>
                  </a:lnTo>
                  <a:lnTo>
                    <a:pt x="428" y="361"/>
                  </a:lnTo>
                  <a:lnTo>
                    <a:pt x="425" y="364"/>
                  </a:lnTo>
                  <a:lnTo>
                    <a:pt x="423" y="366"/>
                  </a:lnTo>
                  <a:lnTo>
                    <a:pt x="421" y="367"/>
                  </a:lnTo>
                  <a:lnTo>
                    <a:pt x="417" y="367"/>
                  </a:lnTo>
                  <a:lnTo>
                    <a:pt x="415" y="368"/>
                  </a:lnTo>
                  <a:lnTo>
                    <a:pt x="406" y="369"/>
                  </a:lnTo>
                  <a:lnTo>
                    <a:pt x="405" y="370"/>
                  </a:lnTo>
                  <a:lnTo>
                    <a:pt x="401" y="371"/>
                  </a:lnTo>
                  <a:lnTo>
                    <a:pt x="401" y="372"/>
                  </a:lnTo>
                  <a:lnTo>
                    <a:pt x="400" y="372"/>
                  </a:lnTo>
                  <a:lnTo>
                    <a:pt x="398" y="372"/>
                  </a:lnTo>
                  <a:lnTo>
                    <a:pt x="395" y="375"/>
                  </a:lnTo>
                  <a:lnTo>
                    <a:pt x="388" y="376"/>
                  </a:lnTo>
                  <a:lnTo>
                    <a:pt x="382" y="377"/>
                  </a:lnTo>
                  <a:lnTo>
                    <a:pt x="380" y="378"/>
                  </a:lnTo>
                  <a:lnTo>
                    <a:pt x="380" y="380"/>
                  </a:lnTo>
                  <a:lnTo>
                    <a:pt x="368" y="384"/>
                  </a:lnTo>
                  <a:lnTo>
                    <a:pt x="367" y="386"/>
                  </a:lnTo>
                  <a:lnTo>
                    <a:pt x="357" y="389"/>
                  </a:lnTo>
                  <a:lnTo>
                    <a:pt x="356" y="391"/>
                  </a:lnTo>
                  <a:lnTo>
                    <a:pt x="352" y="392"/>
                  </a:lnTo>
                  <a:lnTo>
                    <a:pt x="345" y="396"/>
                  </a:lnTo>
                  <a:lnTo>
                    <a:pt x="344" y="396"/>
                  </a:lnTo>
                  <a:lnTo>
                    <a:pt x="343" y="396"/>
                  </a:lnTo>
                  <a:lnTo>
                    <a:pt x="342" y="398"/>
                  </a:lnTo>
                  <a:lnTo>
                    <a:pt x="342" y="399"/>
                  </a:lnTo>
                  <a:lnTo>
                    <a:pt x="338" y="398"/>
                  </a:lnTo>
                  <a:lnTo>
                    <a:pt x="337" y="399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4" y="401"/>
                  </a:lnTo>
                  <a:lnTo>
                    <a:pt x="334" y="402"/>
                  </a:lnTo>
                  <a:lnTo>
                    <a:pt x="333" y="403"/>
                  </a:lnTo>
                  <a:lnTo>
                    <a:pt x="331" y="403"/>
                  </a:lnTo>
                  <a:lnTo>
                    <a:pt x="331" y="404"/>
                  </a:lnTo>
                  <a:lnTo>
                    <a:pt x="329" y="404"/>
                  </a:lnTo>
                  <a:lnTo>
                    <a:pt x="324" y="406"/>
                  </a:lnTo>
                  <a:lnTo>
                    <a:pt x="323" y="406"/>
                  </a:lnTo>
                  <a:lnTo>
                    <a:pt x="323" y="407"/>
                  </a:lnTo>
                  <a:lnTo>
                    <a:pt x="321" y="408"/>
                  </a:lnTo>
                  <a:lnTo>
                    <a:pt x="320" y="410"/>
                  </a:lnTo>
                  <a:lnTo>
                    <a:pt x="318" y="410"/>
                  </a:lnTo>
                  <a:lnTo>
                    <a:pt x="314" y="410"/>
                  </a:lnTo>
                  <a:lnTo>
                    <a:pt x="312" y="410"/>
                  </a:lnTo>
                  <a:lnTo>
                    <a:pt x="307" y="410"/>
                  </a:lnTo>
                  <a:lnTo>
                    <a:pt x="305" y="410"/>
                  </a:lnTo>
                  <a:lnTo>
                    <a:pt x="302" y="410"/>
                  </a:lnTo>
                  <a:lnTo>
                    <a:pt x="294" y="408"/>
                  </a:lnTo>
                  <a:lnTo>
                    <a:pt x="291" y="411"/>
                  </a:lnTo>
                  <a:lnTo>
                    <a:pt x="289" y="411"/>
                  </a:lnTo>
                  <a:lnTo>
                    <a:pt x="288" y="412"/>
                  </a:lnTo>
                  <a:lnTo>
                    <a:pt x="287" y="413"/>
                  </a:lnTo>
                  <a:lnTo>
                    <a:pt x="285" y="414"/>
                  </a:lnTo>
                  <a:lnTo>
                    <a:pt x="277" y="413"/>
                  </a:lnTo>
                  <a:lnTo>
                    <a:pt x="275" y="414"/>
                  </a:lnTo>
                  <a:lnTo>
                    <a:pt x="273" y="412"/>
                  </a:lnTo>
                  <a:lnTo>
                    <a:pt x="266" y="411"/>
                  </a:lnTo>
                  <a:lnTo>
                    <a:pt x="262" y="407"/>
                  </a:lnTo>
                  <a:lnTo>
                    <a:pt x="257" y="407"/>
                  </a:lnTo>
                  <a:lnTo>
                    <a:pt x="255" y="406"/>
                  </a:lnTo>
                  <a:lnTo>
                    <a:pt x="242" y="404"/>
                  </a:lnTo>
                  <a:lnTo>
                    <a:pt x="237" y="404"/>
                  </a:lnTo>
                  <a:lnTo>
                    <a:pt x="225" y="398"/>
                  </a:lnTo>
                  <a:lnTo>
                    <a:pt x="220" y="396"/>
                  </a:lnTo>
                  <a:lnTo>
                    <a:pt x="217" y="395"/>
                  </a:lnTo>
                  <a:lnTo>
                    <a:pt x="212" y="393"/>
                  </a:lnTo>
                  <a:lnTo>
                    <a:pt x="210" y="392"/>
                  </a:lnTo>
                  <a:lnTo>
                    <a:pt x="210" y="391"/>
                  </a:lnTo>
                  <a:lnTo>
                    <a:pt x="209" y="390"/>
                  </a:lnTo>
                  <a:lnTo>
                    <a:pt x="209" y="389"/>
                  </a:lnTo>
                  <a:lnTo>
                    <a:pt x="208" y="388"/>
                  </a:lnTo>
                  <a:lnTo>
                    <a:pt x="206" y="388"/>
                  </a:lnTo>
                  <a:lnTo>
                    <a:pt x="201" y="383"/>
                  </a:lnTo>
                  <a:lnTo>
                    <a:pt x="193" y="380"/>
                  </a:lnTo>
                  <a:lnTo>
                    <a:pt x="181" y="378"/>
                  </a:lnTo>
                  <a:lnTo>
                    <a:pt x="178" y="379"/>
                  </a:lnTo>
                  <a:lnTo>
                    <a:pt x="174" y="378"/>
                  </a:lnTo>
                  <a:lnTo>
                    <a:pt x="171" y="378"/>
                  </a:lnTo>
                  <a:lnTo>
                    <a:pt x="169" y="379"/>
                  </a:lnTo>
                  <a:lnTo>
                    <a:pt x="161" y="379"/>
                  </a:lnTo>
                  <a:lnTo>
                    <a:pt x="152" y="377"/>
                  </a:lnTo>
                  <a:lnTo>
                    <a:pt x="151" y="376"/>
                  </a:lnTo>
                  <a:lnTo>
                    <a:pt x="146" y="375"/>
                  </a:lnTo>
                  <a:lnTo>
                    <a:pt x="143" y="376"/>
                  </a:lnTo>
                  <a:lnTo>
                    <a:pt x="139" y="376"/>
                  </a:lnTo>
                  <a:lnTo>
                    <a:pt x="132" y="373"/>
                  </a:lnTo>
                  <a:lnTo>
                    <a:pt x="128" y="373"/>
                  </a:lnTo>
                  <a:lnTo>
                    <a:pt x="124" y="376"/>
                  </a:lnTo>
                  <a:lnTo>
                    <a:pt x="114" y="373"/>
                  </a:lnTo>
                  <a:lnTo>
                    <a:pt x="111" y="373"/>
                  </a:lnTo>
                  <a:lnTo>
                    <a:pt x="108" y="370"/>
                  </a:lnTo>
                  <a:lnTo>
                    <a:pt x="99" y="364"/>
                  </a:lnTo>
                  <a:lnTo>
                    <a:pt x="96" y="361"/>
                  </a:lnTo>
                  <a:lnTo>
                    <a:pt x="92" y="358"/>
                  </a:lnTo>
                  <a:lnTo>
                    <a:pt x="88" y="356"/>
                  </a:lnTo>
                  <a:lnTo>
                    <a:pt x="86" y="355"/>
                  </a:lnTo>
                  <a:lnTo>
                    <a:pt x="83" y="354"/>
                  </a:lnTo>
                  <a:lnTo>
                    <a:pt x="82" y="353"/>
                  </a:lnTo>
                  <a:lnTo>
                    <a:pt x="81" y="353"/>
                  </a:lnTo>
                  <a:lnTo>
                    <a:pt x="79" y="351"/>
                  </a:lnTo>
                  <a:lnTo>
                    <a:pt x="73" y="347"/>
                  </a:lnTo>
                  <a:lnTo>
                    <a:pt x="70" y="346"/>
                  </a:lnTo>
                  <a:lnTo>
                    <a:pt x="58" y="341"/>
                  </a:lnTo>
                  <a:lnTo>
                    <a:pt x="54" y="337"/>
                  </a:lnTo>
                  <a:lnTo>
                    <a:pt x="51" y="337"/>
                  </a:lnTo>
                  <a:lnTo>
                    <a:pt x="44" y="335"/>
                  </a:lnTo>
                  <a:lnTo>
                    <a:pt x="38" y="334"/>
                  </a:lnTo>
                  <a:lnTo>
                    <a:pt x="32" y="333"/>
                  </a:lnTo>
                  <a:lnTo>
                    <a:pt x="27" y="332"/>
                  </a:lnTo>
                  <a:lnTo>
                    <a:pt x="21" y="330"/>
                  </a:lnTo>
                  <a:lnTo>
                    <a:pt x="10" y="326"/>
                  </a:lnTo>
                  <a:lnTo>
                    <a:pt x="7" y="324"/>
                  </a:lnTo>
                  <a:lnTo>
                    <a:pt x="8" y="323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F88408AD-79AF-F0CD-616D-B2E38094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08" y="4571578"/>
              <a:ext cx="674688" cy="711200"/>
            </a:xfrm>
            <a:custGeom>
              <a:avLst/>
              <a:gdLst>
                <a:gd name="T0" fmla="*/ 2147483646 w 440"/>
                <a:gd name="T1" fmla="*/ 2147483646 h 429"/>
                <a:gd name="T2" fmla="*/ 2147483646 w 440"/>
                <a:gd name="T3" fmla="*/ 2147483646 h 429"/>
                <a:gd name="T4" fmla="*/ 2147483646 w 440"/>
                <a:gd name="T5" fmla="*/ 2147483646 h 429"/>
                <a:gd name="T6" fmla="*/ 2147483646 w 440"/>
                <a:gd name="T7" fmla="*/ 2147483646 h 429"/>
                <a:gd name="T8" fmla="*/ 2147483646 w 440"/>
                <a:gd name="T9" fmla="*/ 2147483646 h 429"/>
                <a:gd name="T10" fmla="*/ 2147483646 w 440"/>
                <a:gd name="T11" fmla="*/ 2147483646 h 429"/>
                <a:gd name="T12" fmla="*/ 2147483646 w 440"/>
                <a:gd name="T13" fmla="*/ 2147483646 h 429"/>
                <a:gd name="T14" fmla="*/ 2147483646 w 440"/>
                <a:gd name="T15" fmla="*/ 2147483646 h 429"/>
                <a:gd name="T16" fmla="*/ 2147483646 w 440"/>
                <a:gd name="T17" fmla="*/ 2147483646 h 429"/>
                <a:gd name="T18" fmla="*/ 2147483646 w 440"/>
                <a:gd name="T19" fmla="*/ 2147483646 h 429"/>
                <a:gd name="T20" fmla="*/ 2147483646 w 440"/>
                <a:gd name="T21" fmla="*/ 2147483646 h 429"/>
                <a:gd name="T22" fmla="*/ 2147483646 w 440"/>
                <a:gd name="T23" fmla="*/ 2147483646 h 429"/>
                <a:gd name="T24" fmla="*/ 2147483646 w 440"/>
                <a:gd name="T25" fmla="*/ 2147483646 h 429"/>
                <a:gd name="T26" fmla="*/ 2147483646 w 440"/>
                <a:gd name="T27" fmla="*/ 2147483646 h 429"/>
                <a:gd name="T28" fmla="*/ 2147483646 w 440"/>
                <a:gd name="T29" fmla="*/ 2147483646 h 429"/>
                <a:gd name="T30" fmla="*/ 2147483646 w 440"/>
                <a:gd name="T31" fmla="*/ 2147483646 h 429"/>
                <a:gd name="T32" fmla="*/ 2147483646 w 440"/>
                <a:gd name="T33" fmla="*/ 2147483646 h 429"/>
                <a:gd name="T34" fmla="*/ 2147483646 w 440"/>
                <a:gd name="T35" fmla="*/ 2147483646 h 429"/>
                <a:gd name="T36" fmla="*/ 2147483646 w 440"/>
                <a:gd name="T37" fmla="*/ 2147483646 h 429"/>
                <a:gd name="T38" fmla="*/ 2147483646 w 440"/>
                <a:gd name="T39" fmla="*/ 2147483646 h 429"/>
                <a:gd name="T40" fmla="*/ 2147483646 w 440"/>
                <a:gd name="T41" fmla="*/ 2147483646 h 429"/>
                <a:gd name="T42" fmla="*/ 2147483646 w 440"/>
                <a:gd name="T43" fmla="*/ 2147483646 h 429"/>
                <a:gd name="T44" fmla="*/ 2147483646 w 440"/>
                <a:gd name="T45" fmla="*/ 2147483646 h 429"/>
                <a:gd name="T46" fmla="*/ 2147483646 w 440"/>
                <a:gd name="T47" fmla="*/ 2147483646 h 429"/>
                <a:gd name="T48" fmla="*/ 2147483646 w 440"/>
                <a:gd name="T49" fmla="*/ 2147483646 h 429"/>
                <a:gd name="T50" fmla="*/ 2147483646 w 440"/>
                <a:gd name="T51" fmla="*/ 2147483646 h 429"/>
                <a:gd name="T52" fmla="*/ 2147483646 w 440"/>
                <a:gd name="T53" fmla="*/ 2147483646 h 429"/>
                <a:gd name="T54" fmla="*/ 2147483646 w 440"/>
                <a:gd name="T55" fmla="*/ 2147483646 h 429"/>
                <a:gd name="T56" fmla="*/ 2147483646 w 440"/>
                <a:gd name="T57" fmla="*/ 2147483646 h 429"/>
                <a:gd name="T58" fmla="*/ 2147483646 w 440"/>
                <a:gd name="T59" fmla="*/ 2147483646 h 429"/>
                <a:gd name="T60" fmla="*/ 2147483646 w 440"/>
                <a:gd name="T61" fmla="*/ 2147483646 h 429"/>
                <a:gd name="T62" fmla="*/ 2147483646 w 440"/>
                <a:gd name="T63" fmla="*/ 2147483646 h 429"/>
                <a:gd name="T64" fmla="*/ 2147483646 w 440"/>
                <a:gd name="T65" fmla="*/ 2147483646 h 429"/>
                <a:gd name="T66" fmla="*/ 2147483646 w 440"/>
                <a:gd name="T67" fmla="*/ 2147483646 h 429"/>
                <a:gd name="T68" fmla="*/ 0 w 440"/>
                <a:gd name="T69" fmla="*/ 2147483646 h 429"/>
                <a:gd name="T70" fmla="*/ 2147483646 w 440"/>
                <a:gd name="T71" fmla="*/ 2147483646 h 429"/>
                <a:gd name="T72" fmla="*/ 2147483646 w 440"/>
                <a:gd name="T73" fmla="*/ 2147483646 h 4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29"/>
                <a:gd name="T113" fmla="*/ 440 w 440"/>
                <a:gd name="T114" fmla="*/ 429 h 4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29">
                  <a:moveTo>
                    <a:pt x="38" y="383"/>
                  </a:moveTo>
                  <a:lnTo>
                    <a:pt x="39" y="393"/>
                  </a:lnTo>
                  <a:lnTo>
                    <a:pt x="43" y="393"/>
                  </a:lnTo>
                  <a:lnTo>
                    <a:pt x="45" y="399"/>
                  </a:lnTo>
                  <a:lnTo>
                    <a:pt x="48" y="400"/>
                  </a:lnTo>
                  <a:lnTo>
                    <a:pt x="53" y="400"/>
                  </a:lnTo>
                  <a:lnTo>
                    <a:pt x="55" y="401"/>
                  </a:lnTo>
                  <a:lnTo>
                    <a:pt x="56" y="405"/>
                  </a:lnTo>
                  <a:lnTo>
                    <a:pt x="60" y="405"/>
                  </a:lnTo>
                  <a:lnTo>
                    <a:pt x="63" y="405"/>
                  </a:lnTo>
                  <a:lnTo>
                    <a:pt x="65" y="406"/>
                  </a:lnTo>
                  <a:lnTo>
                    <a:pt x="67" y="410"/>
                  </a:lnTo>
                  <a:lnTo>
                    <a:pt x="76" y="416"/>
                  </a:lnTo>
                  <a:lnTo>
                    <a:pt x="77" y="419"/>
                  </a:lnTo>
                  <a:lnTo>
                    <a:pt x="78" y="420"/>
                  </a:lnTo>
                  <a:lnTo>
                    <a:pt x="106" y="420"/>
                  </a:lnTo>
                  <a:lnTo>
                    <a:pt x="111" y="421"/>
                  </a:lnTo>
                  <a:lnTo>
                    <a:pt x="110" y="417"/>
                  </a:lnTo>
                  <a:lnTo>
                    <a:pt x="117" y="416"/>
                  </a:lnTo>
                  <a:lnTo>
                    <a:pt x="117" y="400"/>
                  </a:lnTo>
                  <a:lnTo>
                    <a:pt x="122" y="394"/>
                  </a:lnTo>
                  <a:lnTo>
                    <a:pt x="127" y="391"/>
                  </a:lnTo>
                  <a:lnTo>
                    <a:pt x="138" y="394"/>
                  </a:lnTo>
                  <a:lnTo>
                    <a:pt x="144" y="397"/>
                  </a:lnTo>
                  <a:lnTo>
                    <a:pt x="150" y="398"/>
                  </a:lnTo>
                  <a:lnTo>
                    <a:pt x="173" y="410"/>
                  </a:lnTo>
                  <a:lnTo>
                    <a:pt x="196" y="409"/>
                  </a:lnTo>
                  <a:lnTo>
                    <a:pt x="199" y="429"/>
                  </a:lnTo>
                  <a:lnTo>
                    <a:pt x="260" y="424"/>
                  </a:lnTo>
                  <a:lnTo>
                    <a:pt x="416" y="414"/>
                  </a:lnTo>
                  <a:lnTo>
                    <a:pt x="440" y="413"/>
                  </a:lnTo>
                  <a:lnTo>
                    <a:pt x="439" y="395"/>
                  </a:lnTo>
                  <a:lnTo>
                    <a:pt x="428" y="250"/>
                  </a:lnTo>
                  <a:lnTo>
                    <a:pt x="426" y="214"/>
                  </a:lnTo>
                  <a:lnTo>
                    <a:pt x="323" y="76"/>
                  </a:lnTo>
                  <a:lnTo>
                    <a:pt x="302" y="50"/>
                  </a:lnTo>
                  <a:lnTo>
                    <a:pt x="298" y="57"/>
                  </a:lnTo>
                  <a:lnTo>
                    <a:pt x="286" y="52"/>
                  </a:lnTo>
                  <a:lnTo>
                    <a:pt x="282" y="50"/>
                  </a:lnTo>
                  <a:lnTo>
                    <a:pt x="274" y="49"/>
                  </a:lnTo>
                  <a:lnTo>
                    <a:pt x="262" y="49"/>
                  </a:lnTo>
                  <a:lnTo>
                    <a:pt x="260" y="1"/>
                  </a:lnTo>
                  <a:lnTo>
                    <a:pt x="256" y="0"/>
                  </a:lnTo>
                  <a:lnTo>
                    <a:pt x="249" y="16"/>
                  </a:lnTo>
                  <a:lnTo>
                    <a:pt x="242" y="50"/>
                  </a:lnTo>
                  <a:lnTo>
                    <a:pt x="249" y="117"/>
                  </a:lnTo>
                  <a:lnTo>
                    <a:pt x="253" y="130"/>
                  </a:lnTo>
                  <a:lnTo>
                    <a:pt x="252" y="134"/>
                  </a:lnTo>
                  <a:lnTo>
                    <a:pt x="244" y="141"/>
                  </a:lnTo>
                  <a:lnTo>
                    <a:pt x="239" y="144"/>
                  </a:lnTo>
                  <a:lnTo>
                    <a:pt x="230" y="154"/>
                  </a:lnTo>
                  <a:lnTo>
                    <a:pt x="226" y="155"/>
                  </a:lnTo>
                  <a:lnTo>
                    <a:pt x="224" y="158"/>
                  </a:lnTo>
                  <a:lnTo>
                    <a:pt x="222" y="184"/>
                  </a:lnTo>
                  <a:lnTo>
                    <a:pt x="224" y="198"/>
                  </a:lnTo>
                  <a:lnTo>
                    <a:pt x="221" y="208"/>
                  </a:lnTo>
                  <a:lnTo>
                    <a:pt x="217" y="220"/>
                  </a:lnTo>
                  <a:lnTo>
                    <a:pt x="209" y="230"/>
                  </a:lnTo>
                  <a:lnTo>
                    <a:pt x="201" y="238"/>
                  </a:lnTo>
                  <a:lnTo>
                    <a:pt x="126" y="295"/>
                  </a:lnTo>
                  <a:lnTo>
                    <a:pt x="123" y="298"/>
                  </a:lnTo>
                  <a:lnTo>
                    <a:pt x="111" y="302"/>
                  </a:lnTo>
                  <a:lnTo>
                    <a:pt x="109" y="304"/>
                  </a:lnTo>
                  <a:lnTo>
                    <a:pt x="104" y="305"/>
                  </a:lnTo>
                  <a:lnTo>
                    <a:pt x="103" y="306"/>
                  </a:lnTo>
                  <a:lnTo>
                    <a:pt x="94" y="311"/>
                  </a:lnTo>
                  <a:lnTo>
                    <a:pt x="93" y="311"/>
                  </a:lnTo>
                  <a:lnTo>
                    <a:pt x="89" y="314"/>
                  </a:lnTo>
                  <a:lnTo>
                    <a:pt x="82" y="314"/>
                  </a:lnTo>
                  <a:lnTo>
                    <a:pt x="0" y="323"/>
                  </a:lnTo>
                  <a:lnTo>
                    <a:pt x="15" y="343"/>
                  </a:lnTo>
                  <a:lnTo>
                    <a:pt x="35" y="349"/>
                  </a:lnTo>
                  <a:lnTo>
                    <a:pt x="36" y="370"/>
                  </a:lnTo>
                  <a:lnTo>
                    <a:pt x="38" y="383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AC7E476D-0B67-5D27-B9E9-178E467D4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446" y="5281191"/>
              <a:ext cx="782637" cy="774700"/>
            </a:xfrm>
            <a:custGeom>
              <a:avLst/>
              <a:gdLst>
                <a:gd name="T0" fmla="*/ 2147483646 w 509"/>
                <a:gd name="T1" fmla="*/ 2147483646 h 468"/>
                <a:gd name="T2" fmla="*/ 2147483646 w 509"/>
                <a:gd name="T3" fmla="*/ 2147483646 h 468"/>
                <a:gd name="T4" fmla="*/ 2147483646 w 509"/>
                <a:gd name="T5" fmla="*/ 2147483646 h 468"/>
                <a:gd name="T6" fmla="*/ 2147483646 w 509"/>
                <a:gd name="T7" fmla="*/ 2147483646 h 468"/>
                <a:gd name="T8" fmla="*/ 2147483646 w 509"/>
                <a:gd name="T9" fmla="*/ 2147483646 h 468"/>
                <a:gd name="T10" fmla="*/ 2147483646 w 509"/>
                <a:gd name="T11" fmla="*/ 2147483646 h 468"/>
                <a:gd name="T12" fmla="*/ 2147483646 w 509"/>
                <a:gd name="T13" fmla="*/ 2147483646 h 468"/>
                <a:gd name="T14" fmla="*/ 2147483646 w 509"/>
                <a:gd name="T15" fmla="*/ 2147483646 h 468"/>
                <a:gd name="T16" fmla="*/ 2147483646 w 509"/>
                <a:gd name="T17" fmla="*/ 2147483646 h 468"/>
                <a:gd name="T18" fmla="*/ 2147483646 w 509"/>
                <a:gd name="T19" fmla="*/ 2147483646 h 468"/>
                <a:gd name="T20" fmla="*/ 2147483646 w 509"/>
                <a:gd name="T21" fmla="*/ 2147483646 h 468"/>
                <a:gd name="T22" fmla="*/ 2147483646 w 509"/>
                <a:gd name="T23" fmla="*/ 2147483646 h 468"/>
                <a:gd name="T24" fmla="*/ 2147483646 w 509"/>
                <a:gd name="T25" fmla="*/ 2147483646 h 468"/>
                <a:gd name="T26" fmla="*/ 2147483646 w 509"/>
                <a:gd name="T27" fmla="*/ 2147483646 h 468"/>
                <a:gd name="T28" fmla="*/ 2147483646 w 509"/>
                <a:gd name="T29" fmla="*/ 2147483646 h 468"/>
                <a:gd name="T30" fmla="*/ 2147483646 w 509"/>
                <a:gd name="T31" fmla="*/ 2147483646 h 468"/>
                <a:gd name="T32" fmla="*/ 2147483646 w 509"/>
                <a:gd name="T33" fmla="*/ 2147483646 h 468"/>
                <a:gd name="T34" fmla="*/ 2147483646 w 509"/>
                <a:gd name="T35" fmla="*/ 2147483646 h 468"/>
                <a:gd name="T36" fmla="*/ 2147483646 w 509"/>
                <a:gd name="T37" fmla="*/ 2147483646 h 468"/>
                <a:gd name="T38" fmla="*/ 2147483646 w 509"/>
                <a:gd name="T39" fmla="*/ 2147483646 h 468"/>
                <a:gd name="T40" fmla="*/ 2147483646 w 509"/>
                <a:gd name="T41" fmla="*/ 2147483646 h 468"/>
                <a:gd name="T42" fmla="*/ 2147483646 w 509"/>
                <a:gd name="T43" fmla="*/ 2147483646 h 468"/>
                <a:gd name="T44" fmla="*/ 2147483646 w 509"/>
                <a:gd name="T45" fmla="*/ 2147483646 h 468"/>
                <a:gd name="T46" fmla="*/ 2147483646 w 509"/>
                <a:gd name="T47" fmla="*/ 2147483646 h 468"/>
                <a:gd name="T48" fmla="*/ 2147483646 w 509"/>
                <a:gd name="T49" fmla="*/ 2147483646 h 468"/>
                <a:gd name="T50" fmla="*/ 2147483646 w 509"/>
                <a:gd name="T51" fmla="*/ 2147483646 h 468"/>
                <a:gd name="T52" fmla="*/ 2147483646 w 509"/>
                <a:gd name="T53" fmla="*/ 2147483646 h 468"/>
                <a:gd name="T54" fmla="*/ 2147483646 w 509"/>
                <a:gd name="T55" fmla="*/ 2147483646 h 468"/>
                <a:gd name="T56" fmla="*/ 2147483646 w 509"/>
                <a:gd name="T57" fmla="*/ 2147483646 h 468"/>
                <a:gd name="T58" fmla="*/ 2147483646 w 509"/>
                <a:gd name="T59" fmla="*/ 2147483646 h 468"/>
                <a:gd name="T60" fmla="*/ 2147483646 w 509"/>
                <a:gd name="T61" fmla="*/ 2147483646 h 468"/>
                <a:gd name="T62" fmla="*/ 2147483646 w 509"/>
                <a:gd name="T63" fmla="*/ 2147483646 h 468"/>
                <a:gd name="T64" fmla="*/ 2147483646 w 509"/>
                <a:gd name="T65" fmla="*/ 2147483646 h 468"/>
                <a:gd name="T66" fmla="*/ 2147483646 w 509"/>
                <a:gd name="T67" fmla="*/ 2147483646 h 468"/>
                <a:gd name="T68" fmla="*/ 2147483646 w 509"/>
                <a:gd name="T69" fmla="*/ 2147483646 h 468"/>
                <a:gd name="T70" fmla="*/ 2147483646 w 509"/>
                <a:gd name="T71" fmla="*/ 2147483646 h 468"/>
                <a:gd name="T72" fmla="*/ 2147483646 w 509"/>
                <a:gd name="T73" fmla="*/ 2147483646 h 468"/>
                <a:gd name="T74" fmla="*/ 2147483646 w 509"/>
                <a:gd name="T75" fmla="*/ 2147483646 h 468"/>
                <a:gd name="T76" fmla="*/ 2147483646 w 509"/>
                <a:gd name="T77" fmla="*/ 2147483646 h 468"/>
                <a:gd name="T78" fmla="*/ 2147483646 w 509"/>
                <a:gd name="T79" fmla="*/ 2147483646 h 468"/>
                <a:gd name="T80" fmla="*/ 2147483646 w 509"/>
                <a:gd name="T81" fmla="*/ 2147483646 h 468"/>
                <a:gd name="T82" fmla="*/ 2147483646 w 509"/>
                <a:gd name="T83" fmla="*/ 2147483646 h 468"/>
                <a:gd name="T84" fmla="*/ 2147483646 w 509"/>
                <a:gd name="T85" fmla="*/ 2147483646 h 468"/>
                <a:gd name="T86" fmla="*/ 2147483646 w 509"/>
                <a:gd name="T87" fmla="*/ 2147483646 h 468"/>
                <a:gd name="T88" fmla="*/ 2147483646 w 509"/>
                <a:gd name="T89" fmla="*/ 2147483646 h 468"/>
                <a:gd name="T90" fmla="*/ 2147483646 w 509"/>
                <a:gd name="T91" fmla="*/ 2147483646 h 468"/>
                <a:gd name="T92" fmla="*/ 2147483646 w 509"/>
                <a:gd name="T93" fmla="*/ 2147483646 h 468"/>
                <a:gd name="T94" fmla="*/ 2147483646 w 509"/>
                <a:gd name="T95" fmla="*/ 2147483646 h 468"/>
                <a:gd name="T96" fmla="*/ 2147483646 w 509"/>
                <a:gd name="T97" fmla="*/ 2147483646 h 468"/>
                <a:gd name="T98" fmla="*/ 2147483646 w 509"/>
                <a:gd name="T99" fmla="*/ 2147483646 h 468"/>
                <a:gd name="T100" fmla="*/ 2147483646 w 509"/>
                <a:gd name="T101" fmla="*/ 2147483646 h 468"/>
                <a:gd name="T102" fmla="*/ 2147483646 w 509"/>
                <a:gd name="T103" fmla="*/ 2147483646 h 468"/>
                <a:gd name="T104" fmla="*/ 2147483646 w 509"/>
                <a:gd name="T105" fmla="*/ 2147483646 h 468"/>
                <a:gd name="T106" fmla="*/ 2147483646 w 509"/>
                <a:gd name="T107" fmla="*/ 2147483646 h 468"/>
                <a:gd name="T108" fmla="*/ 2147483646 w 509"/>
                <a:gd name="T109" fmla="*/ 2147483646 h 468"/>
                <a:gd name="T110" fmla="*/ 2147483646 w 509"/>
                <a:gd name="T111" fmla="*/ 2147483646 h 468"/>
                <a:gd name="T112" fmla="*/ 2147483646 w 509"/>
                <a:gd name="T113" fmla="*/ 2147483646 h 4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468"/>
                <a:gd name="T173" fmla="*/ 509 w 509"/>
                <a:gd name="T174" fmla="*/ 468 h 4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468">
                  <a:moveTo>
                    <a:pt x="0" y="220"/>
                  </a:moveTo>
                  <a:lnTo>
                    <a:pt x="13" y="185"/>
                  </a:lnTo>
                  <a:lnTo>
                    <a:pt x="36" y="122"/>
                  </a:lnTo>
                  <a:lnTo>
                    <a:pt x="42" y="118"/>
                  </a:lnTo>
                  <a:lnTo>
                    <a:pt x="52" y="110"/>
                  </a:lnTo>
                  <a:lnTo>
                    <a:pt x="57" y="109"/>
                  </a:lnTo>
                  <a:lnTo>
                    <a:pt x="56" y="108"/>
                  </a:lnTo>
                  <a:lnTo>
                    <a:pt x="61" y="103"/>
                  </a:lnTo>
                  <a:lnTo>
                    <a:pt x="65" y="102"/>
                  </a:lnTo>
                  <a:lnTo>
                    <a:pt x="65" y="97"/>
                  </a:lnTo>
                  <a:lnTo>
                    <a:pt x="78" y="63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58"/>
                  </a:lnTo>
                  <a:lnTo>
                    <a:pt x="86" y="56"/>
                  </a:lnTo>
                  <a:lnTo>
                    <a:pt x="87" y="54"/>
                  </a:lnTo>
                  <a:lnTo>
                    <a:pt x="91" y="49"/>
                  </a:lnTo>
                  <a:lnTo>
                    <a:pt x="94" y="17"/>
                  </a:lnTo>
                  <a:lnTo>
                    <a:pt x="101" y="5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19" y="5"/>
                  </a:lnTo>
                  <a:lnTo>
                    <a:pt x="124" y="7"/>
                  </a:lnTo>
                  <a:lnTo>
                    <a:pt x="130" y="16"/>
                  </a:lnTo>
                  <a:lnTo>
                    <a:pt x="137" y="20"/>
                  </a:lnTo>
                  <a:lnTo>
                    <a:pt x="138" y="27"/>
                  </a:lnTo>
                  <a:lnTo>
                    <a:pt x="137" y="35"/>
                  </a:lnTo>
                  <a:lnTo>
                    <a:pt x="137" y="46"/>
                  </a:lnTo>
                  <a:lnTo>
                    <a:pt x="139" y="50"/>
                  </a:lnTo>
                  <a:lnTo>
                    <a:pt x="144" y="66"/>
                  </a:lnTo>
                  <a:lnTo>
                    <a:pt x="147" y="67"/>
                  </a:lnTo>
                  <a:lnTo>
                    <a:pt x="159" y="68"/>
                  </a:lnTo>
                  <a:lnTo>
                    <a:pt x="165" y="70"/>
                  </a:lnTo>
                  <a:lnTo>
                    <a:pt x="173" y="81"/>
                  </a:lnTo>
                  <a:lnTo>
                    <a:pt x="177" y="83"/>
                  </a:lnTo>
                  <a:lnTo>
                    <a:pt x="184" y="84"/>
                  </a:lnTo>
                  <a:lnTo>
                    <a:pt x="186" y="83"/>
                  </a:lnTo>
                  <a:lnTo>
                    <a:pt x="204" y="58"/>
                  </a:lnTo>
                  <a:lnTo>
                    <a:pt x="225" y="34"/>
                  </a:lnTo>
                  <a:lnTo>
                    <a:pt x="226" y="30"/>
                  </a:lnTo>
                  <a:lnTo>
                    <a:pt x="227" y="29"/>
                  </a:lnTo>
                  <a:lnTo>
                    <a:pt x="230" y="28"/>
                  </a:lnTo>
                  <a:lnTo>
                    <a:pt x="233" y="25"/>
                  </a:lnTo>
                  <a:lnTo>
                    <a:pt x="241" y="20"/>
                  </a:lnTo>
                  <a:lnTo>
                    <a:pt x="245" y="18"/>
                  </a:lnTo>
                  <a:lnTo>
                    <a:pt x="248" y="16"/>
                  </a:lnTo>
                  <a:lnTo>
                    <a:pt x="255" y="16"/>
                  </a:lnTo>
                  <a:lnTo>
                    <a:pt x="256" y="17"/>
                  </a:lnTo>
                  <a:lnTo>
                    <a:pt x="260" y="15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73" y="0"/>
                  </a:lnTo>
                  <a:lnTo>
                    <a:pt x="274" y="3"/>
                  </a:lnTo>
                  <a:lnTo>
                    <a:pt x="275" y="7"/>
                  </a:lnTo>
                  <a:lnTo>
                    <a:pt x="276" y="7"/>
                  </a:lnTo>
                  <a:lnTo>
                    <a:pt x="278" y="7"/>
                  </a:lnTo>
                  <a:lnTo>
                    <a:pt x="280" y="6"/>
                  </a:lnTo>
                  <a:lnTo>
                    <a:pt x="286" y="9"/>
                  </a:lnTo>
                  <a:lnTo>
                    <a:pt x="287" y="11"/>
                  </a:lnTo>
                  <a:lnTo>
                    <a:pt x="291" y="11"/>
                  </a:lnTo>
                  <a:lnTo>
                    <a:pt x="296" y="9"/>
                  </a:lnTo>
                  <a:lnTo>
                    <a:pt x="298" y="9"/>
                  </a:lnTo>
                  <a:lnTo>
                    <a:pt x="299" y="11"/>
                  </a:lnTo>
                  <a:lnTo>
                    <a:pt x="301" y="19"/>
                  </a:lnTo>
                  <a:lnTo>
                    <a:pt x="304" y="30"/>
                  </a:lnTo>
                  <a:lnTo>
                    <a:pt x="307" y="30"/>
                  </a:lnTo>
                  <a:lnTo>
                    <a:pt x="314" y="31"/>
                  </a:lnTo>
                  <a:lnTo>
                    <a:pt x="319" y="34"/>
                  </a:lnTo>
                  <a:lnTo>
                    <a:pt x="324" y="43"/>
                  </a:lnTo>
                  <a:lnTo>
                    <a:pt x="323" y="46"/>
                  </a:lnTo>
                  <a:lnTo>
                    <a:pt x="320" y="54"/>
                  </a:lnTo>
                  <a:lnTo>
                    <a:pt x="320" y="61"/>
                  </a:lnTo>
                  <a:lnTo>
                    <a:pt x="323" y="62"/>
                  </a:lnTo>
                  <a:lnTo>
                    <a:pt x="337" y="63"/>
                  </a:lnTo>
                  <a:lnTo>
                    <a:pt x="343" y="66"/>
                  </a:lnTo>
                  <a:lnTo>
                    <a:pt x="343" y="69"/>
                  </a:lnTo>
                  <a:lnTo>
                    <a:pt x="346" y="69"/>
                  </a:lnTo>
                  <a:lnTo>
                    <a:pt x="356" y="69"/>
                  </a:lnTo>
                  <a:lnTo>
                    <a:pt x="357" y="74"/>
                  </a:lnTo>
                  <a:lnTo>
                    <a:pt x="360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6" y="85"/>
                  </a:lnTo>
                  <a:lnTo>
                    <a:pt x="355" y="86"/>
                  </a:lnTo>
                  <a:lnTo>
                    <a:pt x="354" y="88"/>
                  </a:lnTo>
                  <a:lnTo>
                    <a:pt x="356" y="88"/>
                  </a:lnTo>
                  <a:lnTo>
                    <a:pt x="373" y="95"/>
                  </a:lnTo>
                  <a:lnTo>
                    <a:pt x="407" y="124"/>
                  </a:lnTo>
                  <a:lnTo>
                    <a:pt x="428" y="137"/>
                  </a:lnTo>
                  <a:lnTo>
                    <a:pt x="451" y="149"/>
                  </a:lnTo>
                  <a:lnTo>
                    <a:pt x="470" y="165"/>
                  </a:lnTo>
                  <a:lnTo>
                    <a:pt x="485" y="183"/>
                  </a:lnTo>
                  <a:lnTo>
                    <a:pt x="497" y="188"/>
                  </a:lnTo>
                  <a:lnTo>
                    <a:pt x="509" y="193"/>
                  </a:lnTo>
                  <a:lnTo>
                    <a:pt x="504" y="217"/>
                  </a:lnTo>
                  <a:lnTo>
                    <a:pt x="490" y="241"/>
                  </a:lnTo>
                  <a:lnTo>
                    <a:pt x="335" y="255"/>
                  </a:lnTo>
                  <a:lnTo>
                    <a:pt x="321" y="274"/>
                  </a:lnTo>
                  <a:lnTo>
                    <a:pt x="312" y="289"/>
                  </a:lnTo>
                  <a:lnTo>
                    <a:pt x="284" y="342"/>
                  </a:lnTo>
                  <a:lnTo>
                    <a:pt x="276" y="345"/>
                  </a:lnTo>
                  <a:lnTo>
                    <a:pt x="274" y="348"/>
                  </a:lnTo>
                  <a:lnTo>
                    <a:pt x="273" y="351"/>
                  </a:lnTo>
                  <a:lnTo>
                    <a:pt x="274" y="353"/>
                  </a:lnTo>
                  <a:lnTo>
                    <a:pt x="278" y="354"/>
                  </a:lnTo>
                  <a:lnTo>
                    <a:pt x="278" y="368"/>
                  </a:lnTo>
                  <a:lnTo>
                    <a:pt x="275" y="378"/>
                  </a:lnTo>
                  <a:lnTo>
                    <a:pt x="278" y="382"/>
                  </a:lnTo>
                  <a:lnTo>
                    <a:pt x="290" y="384"/>
                  </a:lnTo>
                  <a:lnTo>
                    <a:pt x="290" y="404"/>
                  </a:lnTo>
                  <a:lnTo>
                    <a:pt x="286" y="410"/>
                  </a:lnTo>
                  <a:lnTo>
                    <a:pt x="280" y="414"/>
                  </a:lnTo>
                  <a:lnTo>
                    <a:pt x="281" y="434"/>
                  </a:lnTo>
                  <a:lnTo>
                    <a:pt x="280" y="439"/>
                  </a:lnTo>
                  <a:lnTo>
                    <a:pt x="284" y="452"/>
                  </a:lnTo>
                  <a:lnTo>
                    <a:pt x="274" y="468"/>
                  </a:lnTo>
                  <a:lnTo>
                    <a:pt x="270" y="464"/>
                  </a:lnTo>
                  <a:lnTo>
                    <a:pt x="269" y="463"/>
                  </a:lnTo>
                  <a:lnTo>
                    <a:pt x="270" y="463"/>
                  </a:lnTo>
                  <a:lnTo>
                    <a:pt x="267" y="461"/>
                  </a:lnTo>
                  <a:lnTo>
                    <a:pt x="230" y="429"/>
                  </a:lnTo>
                  <a:lnTo>
                    <a:pt x="214" y="414"/>
                  </a:lnTo>
                  <a:lnTo>
                    <a:pt x="215" y="414"/>
                  </a:lnTo>
                  <a:lnTo>
                    <a:pt x="211" y="411"/>
                  </a:lnTo>
                  <a:lnTo>
                    <a:pt x="212" y="412"/>
                  </a:lnTo>
                  <a:lnTo>
                    <a:pt x="209" y="409"/>
                  </a:lnTo>
                  <a:lnTo>
                    <a:pt x="199" y="399"/>
                  </a:lnTo>
                  <a:lnTo>
                    <a:pt x="198" y="395"/>
                  </a:lnTo>
                  <a:lnTo>
                    <a:pt x="197" y="393"/>
                  </a:lnTo>
                  <a:lnTo>
                    <a:pt x="193" y="394"/>
                  </a:lnTo>
                  <a:lnTo>
                    <a:pt x="179" y="379"/>
                  </a:lnTo>
                  <a:lnTo>
                    <a:pt x="180" y="380"/>
                  </a:lnTo>
                  <a:lnTo>
                    <a:pt x="181" y="378"/>
                  </a:lnTo>
                  <a:lnTo>
                    <a:pt x="176" y="375"/>
                  </a:lnTo>
                  <a:lnTo>
                    <a:pt x="174" y="372"/>
                  </a:lnTo>
                  <a:lnTo>
                    <a:pt x="173" y="372"/>
                  </a:lnTo>
                  <a:lnTo>
                    <a:pt x="173" y="371"/>
                  </a:lnTo>
                  <a:lnTo>
                    <a:pt x="169" y="370"/>
                  </a:lnTo>
                  <a:lnTo>
                    <a:pt x="164" y="367"/>
                  </a:lnTo>
                  <a:lnTo>
                    <a:pt x="163" y="367"/>
                  </a:lnTo>
                  <a:lnTo>
                    <a:pt x="167" y="369"/>
                  </a:lnTo>
                  <a:lnTo>
                    <a:pt x="167" y="370"/>
                  </a:lnTo>
                  <a:lnTo>
                    <a:pt x="162" y="366"/>
                  </a:lnTo>
                  <a:lnTo>
                    <a:pt x="160" y="365"/>
                  </a:lnTo>
                  <a:lnTo>
                    <a:pt x="157" y="363"/>
                  </a:lnTo>
                  <a:lnTo>
                    <a:pt x="154" y="360"/>
                  </a:lnTo>
                  <a:lnTo>
                    <a:pt x="138" y="345"/>
                  </a:lnTo>
                  <a:lnTo>
                    <a:pt x="135" y="342"/>
                  </a:lnTo>
                  <a:lnTo>
                    <a:pt x="133" y="340"/>
                  </a:lnTo>
                  <a:lnTo>
                    <a:pt x="116" y="328"/>
                  </a:lnTo>
                  <a:lnTo>
                    <a:pt x="114" y="325"/>
                  </a:lnTo>
                  <a:lnTo>
                    <a:pt x="106" y="320"/>
                  </a:lnTo>
                  <a:lnTo>
                    <a:pt x="94" y="310"/>
                  </a:lnTo>
                  <a:lnTo>
                    <a:pt x="82" y="302"/>
                  </a:lnTo>
                  <a:lnTo>
                    <a:pt x="80" y="300"/>
                  </a:lnTo>
                  <a:lnTo>
                    <a:pt x="78" y="299"/>
                  </a:lnTo>
                  <a:lnTo>
                    <a:pt x="68" y="293"/>
                  </a:lnTo>
                  <a:lnTo>
                    <a:pt x="64" y="289"/>
                  </a:lnTo>
                  <a:lnTo>
                    <a:pt x="56" y="284"/>
                  </a:lnTo>
                  <a:lnTo>
                    <a:pt x="53" y="283"/>
                  </a:lnTo>
                  <a:lnTo>
                    <a:pt x="49" y="281"/>
                  </a:lnTo>
                  <a:lnTo>
                    <a:pt x="42" y="277"/>
                  </a:lnTo>
                  <a:lnTo>
                    <a:pt x="35" y="274"/>
                  </a:lnTo>
                  <a:lnTo>
                    <a:pt x="33" y="274"/>
                  </a:lnTo>
                  <a:lnTo>
                    <a:pt x="31" y="273"/>
                  </a:lnTo>
                  <a:lnTo>
                    <a:pt x="30" y="271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8" y="270"/>
                  </a:lnTo>
                  <a:lnTo>
                    <a:pt x="9" y="266"/>
                  </a:lnTo>
                  <a:lnTo>
                    <a:pt x="8" y="265"/>
                  </a:lnTo>
                  <a:lnTo>
                    <a:pt x="9" y="242"/>
                  </a:lnTo>
                  <a:lnTo>
                    <a:pt x="0" y="220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4" name="Freeform 109">
              <a:extLst>
                <a:ext uri="{FF2B5EF4-FFF2-40B4-BE49-F238E27FC236}">
                  <a16:creationId xmlns:a16="http://schemas.microsoft.com/office/drawing/2014/main" id="{1986A963-DCBD-8E78-2A9B-2931C3F17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858" y="5108153"/>
              <a:ext cx="638175" cy="331788"/>
            </a:xfrm>
            <a:custGeom>
              <a:avLst/>
              <a:gdLst>
                <a:gd name="T0" fmla="*/ 0 w 415"/>
                <a:gd name="T1" fmla="*/ 2147483646 h 200"/>
                <a:gd name="T2" fmla="*/ 2147483646 w 415"/>
                <a:gd name="T3" fmla="*/ 2147483646 h 200"/>
                <a:gd name="T4" fmla="*/ 2147483646 w 415"/>
                <a:gd name="T5" fmla="*/ 2147483646 h 200"/>
                <a:gd name="T6" fmla="*/ 2147483646 w 415"/>
                <a:gd name="T7" fmla="*/ 2147483646 h 200"/>
                <a:gd name="T8" fmla="*/ 2147483646 w 415"/>
                <a:gd name="T9" fmla="*/ 2147483646 h 200"/>
                <a:gd name="T10" fmla="*/ 2147483646 w 415"/>
                <a:gd name="T11" fmla="*/ 2147483646 h 200"/>
                <a:gd name="T12" fmla="*/ 2147483646 w 415"/>
                <a:gd name="T13" fmla="*/ 2147483646 h 200"/>
                <a:gd name="T14" fmla="*/ 2147483646 w 415"/>
                <a:gd name="T15" fmla="*/ 2147483646 h 200"/>
                <a:gd name="T16" fmla="*/ 2147483646 w 415"/>
                <a:gd name="T17" fmla="*/ 2147483646 h 200"/>
                <a:gd name="T18" fmla="*/ 2147483646 w 415"/>
                <a:gd name="T19" fmla="*/ 2147483646 h 200"/>
                <a:gd name="T20" fmla="*/ 2147483646 w 415"/>
                <a:gd name="T21" fmla="*/ 2147483646 h 200"/>
                <a:gd name="T22" fmla="*/ 2147483646 w 415"/>
                <a:gd name="T23" fmla="*/ 2147483646 h 200"/>
                <a:gd name="T24" fmla="*/ 2147483646 w 415"/>
                <a:gd name="T25" fmla="*/ 2147483646 h 200"/>
                <a:gd name="T26" fmla="*/ 2147483646 w 415"/>
                <a:gd name="T27" fmla="*/ 2147483646 h 200"/>
                <a:gd name="T28" fmla="*/ 2147483646 w 415"/>
                <a:gd name="T29" fmla="*/ 2147483646 h 200"/>
                <a:gd name="T30" fmla="*/ 2147483646 w 415"/>
                <a:gd name="T31" fmla="*/ 2147483646 h 200"/>
                <a:gd name="T32" fmla="*/ 2147483646 w 415"/>
                <a:gd name="T33" fmla="*/ 2147483646 h 200"/>
                <a:gd name="T34" fmla="*/ 2147483646 w 415"/>
                <a:gd name="T35" fmla="*/ 2147483646 h 200"/>
                <a:gd name="T36" fmla="*/ 2147483646 w 415"/>
                <a:gd name="T37" fmla="*/ 2147483646 h 200"/>
                <a:gd name="T38" fmla="*/ 2147483646 w 415"/>
                <a:gd name="T39" fmla="*/ 2147483646 h 200"/>
                <a:gd name="T40" fmla="*/ 2147483646 w 415"/>
                <a:gd name="T41" fmla="*/ 2147483646 h 200"/>
                <a:gd name="T42" fmla="*/ 2147483646 w 415"/>
                <a:gd name="T43" fmla="*/ 2147483646 h 200"/>
                <a:gd name="T44" fmla="*/ 2147483646 w 415"/>
                <a:gd name="T45" fmla="*/ 2147483646 h 200"/>
                <a:gd name="T46" fmla="*/ 2147483646 w 415"/>
                <a:gd name="T47" fmla="*/ 2147483646 h 200"/>
                <a:gd name="T48" fmla="*/ 2147483646 w 415"/>
                <a:gd name="T49" fmla="*/ 2147483646 h 200"/>
                <a:gd name="T50" fmla="*/ 2147483646 w 415"/>
                <a:gd name="T51" fmla="*/ 2147483646 h 200"/>
                <a:gd name="T52" fmla="*/ 2147483646 w 415"/>
                <a:gd name="T53" fmla="*/ 2147483646 h 200"/>
                <a:gd name="T54" fmla="*/ 2147483646 w 415"/>
                <a:gd name="T55" fmla="*/ 2147483646 h 200"/>
                <a:gd name="T56" fmla="*/ 2147483646 w 415"/>
                <a:gd name="T57" fmla="*/ 2147483646 h 200"/>
                <a:gd name="T58" fmla="*/ 2147483646 w 415"/>
                <a:gd name="T59" fmla="*/ 2147483646 h 200"/>
                <a:gd name="T60" fmla="*/ 2147483646 w 415"/>
                <a:gd name="T61" fmla="*/ 2147483646 h 200"/>
                <a:gd name="T62" fmla="*/ 2147483646 w 415"/>
                <a:gd name="T63" fmla="*/ 2147483646 h 200"/>
                <a:gd name="T64" fmla="*/ 2147483646 w 415"/>
                <a:gd name="T65" fmla="*/ 2147483646 h 200"/>
                <a:gd name="T66" fmla="*/ 2147483646 w 415"/>
                <a:gd name="T67" fmla="*/ 2147483646 h 200"/>
                <a:gd name="T68" fmla="*/ 2147483646 w 415"/>
                <a:gd name="T69" fmla="*/ 2147483646 h 200"/>
                <a:gd name="T70" fmla="*/ 2147483646 w 415"/>
                <a:gd name="T71" fmla="*/ 2147483646 h 200"/>
                <a:gd name="T72" fmla="*/ 2147483646 w 415"/>
                <a:gd name="T73" fmla="*/ 2147483646 h 200"/>
                <a:gd name="T74" fmla="*/ 2147483646 w 415"/>
                <a:gd name="T75" fmla="*/ 2147483646 h 200"/>
                <a:gd name="T76" fmla="*/ 2147483646 w 415"/>
                <a:gd name="T77" fmla="*/ 2147483646 h 200"/>
                <a:gd name="T78" fmla="*/ 2147483646 w 415"/>
                <a:gd name="T79" fmla="*/ 2147483646 h 200"/>
                <a:gd name="T80" fmla="*/ 2147483646 w 415"/>
                <a:gd name="T81" fmla="*/ 2147483646 h 200"/>
                <a:gd name="T82" fmla="*/ 2147483646 w 415"/>
                <a:gd name="T83" fmla="*/ 2147483646 h 200"/>
                <a:gd name="T84" fmla="*/ 2147483646 w 415"/>
                <a:gd name="T85" fmla="*/ 2147483646 h 200"/>
                <a:gd name="T86" fmla="*/ 2147483646 w 415"/>
                <a:gd name="T87" fmla="*/ 2147483646 h 200"/>
                <a:gd name="T88" fmla="*/ 2147483646 w 415"/>
                <a:gd name="T89" fmla="*/ 2147483646 h 200"/>
                <a:gd name="T90" fmla="*/ 2147483646 w 415"/>
                <a:gd name="T91" fmla="*/ 2147483646 h 200"/>
                <a:gd name="T92" fmla="*/ 2147483646 w 415"/>
                <a:gd name="T93" fmla="*/ 2147483646 h 200"/>
                <a:gd name="T94" fmla="*/ 2147483646 w 415"/>
                <a:gd name="T95" fmla="*/ 2147483646 h 200"/>
                <a:gd name="T96" fmla="*/ 2147483646 w 415"/>
                <a:gd name="T97" fmla="*/ 2147483646 h 200"/>
                <a:gd name="T98" fmla="*/ 2147483646 w 415"/>
                <a:gd name="T99" fmla="*/ 2147483646 h 200"/>
                <a:gd name="T100" fmla="*/ 2147483646 w 415"/>
                <a:gd name="T101" fmla="*/ 2147483646 h 200"/>
                <a:gd name="T102" fmla="*/ 2147483646 w 415"/>
                <a:gd name="T103" fmla="*/ 2147483646 h 200"/>
                <a:gd name="T104" fmla="*/ 2147483646 w 415"/>
                <a:gd name="T105" fmla="*/ 2147483646 h 200"/>
                <a:gd name="T106" fmla="*/ 2147483646 w 415"/>
                <a:gd name="T107" fmla="*/ 2147483646 h 200"/>
                <a:gd name="T108" fmla="*/ 2147483646 w 415"/>
                <a:gd name="T109" fmla="*/ 2147483646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5"/>
                <a:gd name="T166" fmla="*/ 0 h 200"/>
                <a:gd name="T167" fmla="*/ 415 w 415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5" h="200">
                  <a:moveTo>
                    <a:pt x="1" y="70"/>
                  </a:moveTo>
                  <a:lnTo>
                    <a:pt x="0" y="86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3" y="108"/>
                  </a:lnTo>
                  <a:lnTo>
                    <a:pt x="4" y="123"/>
                  </a:lnTo>
                  <a:lnTo>
                    <a:pt x="7" y="124"/>
                  </a:lnTo>
                  <a:lnTo>
                    <a:pt x="9" y="125"/>
                  </a:lnTo>
                  <a:lnTo>
                    <a:pt x="9" y="126"/>
                  </a:lnTo>
                  <a:lnTo>
                    <a:pt x="12" y="124"/>
                  </a:lnTo>
                  <a:lnTo>
                    <a:pt x="14" y="124"/>
                  </a:lnTo>
                  <a:lnTo>
                    <a:pt x="20" y="135"/>
                  </a:lnTo>
                  <a:lnTo>
                    <a:pt x="24" y="137"/>
                  </a:lnTo>
                  <a:lnTo>
                    <a:pt x="29" y="144"/>
                  </a:lnTo>
                  <a:lnTo>
                    <a:pt x="34" y="147"/>
                  </a:lnTo>
                  <a:lnTo>
                    <a:pt x="37" y="146"/>
                  </a:lnTo>
                  <a:lnTo>
                    <a:pt x="39" y="148"/>
                  </a:lnTo>
                  <a:lnTo>
                    <a:pt x="44" y="152"/>
                  </a:lnTo>
                  <a:lnTo>
                    <a:pt x="46" y="157"/>
                  </a:lnTo>
                  <a:lnTo>
                    <a:pt x="48" y="158"/>
                  </a:lnTo>
                  <a:lnTo>
                    <a:pt x="52" y="165"/>
                  </a:lnTo>
                  <a:lnTo>
                    <a:pt x="54" y="168"/>
                  </a:lnTo>
                  <a:lnTo>
                    <a:pt x="58" y="170"/>
                  </a:lnTo>
                  <a:lnTo>
                    <a:pt x="59" y="193"/>
                  </a:lnTo>
                  <a:lnTo>
                    <a:pt x="64" y="199"/>
                  </a:lnTo>
                  <a:lnTo>
                    <a:pt x="66" y="200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3" y="164"/>
                  </a:lnTo>
                  <a:lnTo>
                    <a:pt x="84" y="161"/>
                  </a:lnTo>
                  <a:lnTo>
                    <a:pt x="87" y="159"/>
                  </a:lnTo>
                  <a:lnTo>
                    <a:pt x="88" y="157"/>
                  </a:lnTo>
                  <a:lnTo>
                    <a:pt x="92" y="152"/>
                  </a:lnTo>
                  <a:lnTo>
                    <a:pt x="95" y="120"/>
                  </a:lnTo>
                  <a:lnTo>
                    <a:pt x="102" y="108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20" y="108"/>
                  </a:lnTo>
                  <a:lnTo>
                    <a:pt x="125" y="110"/>
                  </a:lnTo>
                  <a:lnTo>
                    <a:pt x="131" y="119"/>
                  </a:lnTo>
                  <a:lnTo>
                    <a:pt x="138" y="123"/>
                  </a:lnTo>
                  <a:lnTo>
                    <a:pt x="139" y="130"/>
                  </a:lnTo>
                  <a:lnTo>
                    <a:pt x="138" y="138"/>
                  </a:lnTo>
                  <a:lnTo>
                    <a:pt x="138" y="149"/>
                  </a:lnTo>
                  <a:lnTo>
                    <a:pt x="140" y="153"/>
                  </a:lnTo>
                  <a:lnTo>
                    <a:pt x="145" y="169"/>
                  </a:lnTo>
                  <a:lnTo>
                    <a:pt x="148" y="170"/>
                  </a:lnTo>
                  <a:lnTo>
                    <a:pt x="160" y="171"/>
                  </a:lnTo>
                  <a:lnTo>
                    <a:pt x="166" y="173"/>
                  </a:lnTo>
                  <a:lnTo>
                    <a:pt x="174" y="184"/>
                  </a:lnTo>
                  <a:lnTo>
                    <a:pt x="178" y="186"/>
                  </a:lnTo>
                  <a:lnTo>
                    <a:pt x="185" y="187"/>
                  </a:lnTo>
                  <a:lnTo>
                    <a:pt x="187" y="186"/>
                  </a:lnTo>
                  <a:lnTo>
                    <a:pt x="205" y="161"/>
                  </a:lnTo>
                  <a:lnTo>
                    <a:pt x="226" y="137"/>
                  </a:lnTo>
                  <a:lnTo>
                    <a:pt x="227" y="133"/>
                  </a:lnTo>
                  <a:lnTo>
                    <a:pt x="228" y="132"/>
                  </a:lnTo>
                  <a:lnTo>
                    <a:pt x="231" y="131"/>
                  </a:lnTo>
                  <a:lnTo>
                    <a:pt x="234" y="128"/>
                  </a:lnTo>
                  <a:lnTo>
                    <a:pt x="242" y="123"/>
                  </a:lnTo>
                  <a:lnTo>
                    <a:pt x="246" y="121"/>
                  </a:lnTo>
                  <a:lnTo>
                    <a:pt x="249" y="119"/>
                  </a:lnTo>
                  <a:lnTo>
                    <a:pt x="256" y="119"/>
                  </a:lnTo>
                  <a:lnTo>
                    <a:pt x="257" y="120"/>
                  </a:lnTo>
                  <a:lnTo>
                    <a:pt x="261" y="118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74" y="103"/>
                  </a:lnTo>
                  <a:lnTo>
                    <a:pt x="275" y="106"/>
                  </a:lnTo>
                  <a:lnTo>
                    <a:pt x="276" y="110"/>
                  </a:lnTo>
                  <a:lnTo>
                    <a:pt x="277" y="110"/>
                  </a:lnTo>
                  <a:lnTo>
                    <a:pt x="279" y="110"/>
                  </a:lnTo>
                  <a:lnTo>
                    <a:pt x="281" y="109"/>
                  </a:lnTo>
                  <a:lnTo>
                    <a:pt x="287" y="112"/>
                  </a:lnTo>
                  <a:lnTo>
                    <a:pt x="288" y="114"/>
                  </a:lnTo>
                  <a:lnTo>
                    <a:pt x="292" y="114"/>
                  </a:lnTo>
                  <a:lnTo>
                    <a:pt x="297" y="112"/>
                  </a:lnTo>
                  <a:lnTo>
                    <a:pt x="299" y="112"/>
                  </a:lnTo>
                  <a:lnTo>
                    <a:pt x="300" y="114"/>
                  </a:lnTo>
                  <a:lnTo>
                    <a:pt x="302" y="122"/>
                  </a:lnTo>
                  <a:lnTo>
                    <a:pt x="305" y="133"/>
                  </a:lnTo>
                  <a:lnTo>
                    <a:pt x="308" y="133"/>
                  </a:lnTo>
                  <a:lnTo>
                    <a:pt x="315" y="134"/>
                  </a:lnTo>
                  <a:lnTo>
                    <a:pt x="320" y="137"/>
                  </a:lnTo>
                  <a:lnTo>
                    <a:pt x="325" y="146"/>
                  </a:lnTo>
                  <a:lnTo>
                    <a:pt x="324" y="149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4" y="165"/>
                  </a:lnTo>
                  <a:lnTo>
                    <a:pt x="338" y="166"/>
                  </a:lnTo>
                  <a:lnTo>
                    <a:pt x="344" y="169"/>
                  </a:lnTo>
                  <a:lnTo>
                    <a:pt x="344" y="172"/>
                  </a:lnTo>
                  <a:lnTo>
                    <a:pt x="347" y="172"/>
                  </a:lnTo>
                  <a:lnTo>
                    <a:pt x="357" y="172"/>
                  </a:lnTo>
                  <a:lnTo>
                    <a:pt x="358" y="177"/>
                  </a:lnTo>
                  <a:lnTo>
                    <a:pt x="361" y="178"/>
                  </a:lnTo>
                  <a:lnTo>
                    <a:pt x="360" y="181"/>
                  </a:lnTo>
                  <a:lnTo>
                    <a:pt x="359" y="182"/>
                  </a:lnTo>
                  <a:lnTo>
                    <a:pt x="357" y="187"/>
                  </a:lnTo>
                  <a:lnTo>
                    <a:pt x="415" y="182"/>
                  </a:lnTo>
                  <a:lnTo>
                    <a:pt x="412" y="106"/>
                  </a:lnTo>
                  <a:lnTo>
                    <a:pt x="410" y="106"/>
                  </a:lnTo>
                  <a:lnTo>
                    <a:pt x="407" y="86"/>
                  </a:lnTo>
                  <a:lnTo>
                    <a:pt x="384" y="87"/>
                  </a:lnTo>
                  <a:lnTo>
                    <a:pt x="361" y="75"/>
                  </a:lnTo>
                  <a:lnTo>
                    <a:pt x="355" y="74"/>
                  </a:lnTo>
                  <a:lnTo>
                    <a:pt x="349" y="71"/>
                  </a:lnTo>
                  <a:lnTo>
                    <a:pt x="338" y="68"/>
                  </a:lnTo>
                  <a:lnTo>
                    <a:pt x="333" y="71"/>
                  </a:lnTo>
                  <a:lnTo>
                    <a:pt x="328" y="77"/>
                  </a:lnTo>
                  <a:lnTo>
                    <a:pt x="328" y="93"/>
                  </a:lnTo>
                  <a:lnTo>
                    <a:pt x="321" y="94"/>
                  </a:lnTo>
                  <a:lnTo>
                    <a:pt x="322" y="98"/>
                  </a:lnTo>
                  <a:lnTo>
                    <a:pt x="317" y="97"/>
                  </a:lnTo>
                  <a:lnTo>
                    <a:pt x="289" y="97"/>
                  </a:lnTo>
                  <a:lnTo>
                    <a:pt x="288" y="96"/>
                  </a:lnTo>
                  <a:lnTo>
                    <a:pt x="287" y="93"/>
                  </a:lnTo>
                  <a:lnTo>
                    <a:pt x="278" y="87"/>
                  </a:lnTo>
                  <a:lnTo>
                    <a:pt x="276" y="83"/>
                  </a:lnTo>
                  <a:lnTo>
                    <a:pt x="274" y="82"/>
                  </a:lnTo>
                  <a:lnTo>
                    <a:pt x="271" y="82"/>
                  </a:lnTo>
                  <a:lnTo>
                    <a:pt x="267" y="82"/>
                  </a:lnTo>
                  <a:lnTo>
                    <a:pt x="266" y="78"/>
                  </a:lnTo>
                  <a:lnTo>
                    <a:pt x="264" y="77"/>
                  </a:lnTo>
                  <a:lnTo>
                    <a:pt x="259" y="77"/>
                  </a:lnTo>
                  <a:lnTo>
                    <a:pt x="256" y="76"/>
                  </a:lnTo>
                  <a:lnTo>
                    <a:pt x="254" y="70"/>
                  </a:lnTo>
                  <a:lnTo>
                    <a:pt x="250" y="70"/>
                  </a:lnTo>
                  <a:lnTo>
                    <a:pt x="249" y="60"/>
                  </a:lnTo>
                  <a:lnTo>
                    <a:pt x="247" y="47"/>
                  </a:lnTo>
                  <a:lnTo>
                    <a:pt x="246" y="26"/>
                  </a:lnTo>
                  <a:lnTo>
                    <a:pt x="226" y="20"/>
                  </a:lnTo>
                  <a:lnTo>
                    <a:pt x="211" y="0"/>
                  </a:lnTo>
                  <a:lnTo>
                    <a:pt x="211" y="2"/>
                  </a:lnTo>
                  <a:lnTo>
                    <a:pt x="209" y="1"/>
                  </a:lnTo>
                  <a:lnTo>
                    <a:pt x="196" y="6"/>
                  </a:lnTo>
                  <a:lnTo>
                    <a:pt x="188" y="8"/>
                  </a:lnTo>
                  <a:lnTo>
                    <a:pt x="184" y="7"/>
                  </a:lnTo>
                  <a:lnTo>
                    <a:pt x="184" y="8"/>
                  </a:lnTo>
                  <a:lnTo>
                    <a:pt x="181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1" y="23"/>
                  </a:lnTo>
                  <a:lnTo>
                    <a:pt x="161" y="29"/>
                  </a:lnTo>
                  <a:lnTo>
                    <a:pt x="151" y="32"/>
                  </a:lnTo>
                  <a:lnTo>
                    <a:pt x="146" y="33"/>
                  </a:lnTo>
                  <a:lnTo>
                    <a:pt x="133" y="33"/>
                  </a:lnTo>
                  <a:lnTo>
                    <a:pt x="131" y="35"/>
                  </a:lnTo>
                  <a:lnTo>
                    <a:pt x="130" y="33"/>
                  </a:lnTo>
                  <a:lnTo>
                    <a:pt x="126" y="33"/>
                  </a:lnTo>
                  <a:lnTo>
                    <a:pt x="123" y="33"/>
                  </a:lnTo>
                  <a:lnTo>
                    <a:pt x="107" y="35"/>
                  </a:lnTo>
                  <a:lnTo>
                    <a:pt x="91" y="35"/>
                  </a:lnTo>
                  <a:lnTo>
                    <a:pt x="90" y="35"/>
                  </a:lnTo>
                  <a:lnTo>
                    <a:pt x="81" y="36"/>
                  </a:lnTo>
                  <a:lnTo>
                    <a:pt x="65" y="41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2" y="70"/>
                  </a:lnTo>
                  <a:lnTo>
                    <a:pt x="1" y="70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5" name="Freeform 111">
              <a:extLst>
                <a:ext uri="{FF2B5EF4-FFF2-40B4-BE49-F238E27FC236}">
                  <a16:creationId xmlns:a16="http://schemas.microsoft.com/office/drawing/2014/main" id="{748A454E-C82A-D72C-BB11-D31C135E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646" y="4371553"/>
              <a:ext cx="560387" cy="557213"/>
            </a:xfrm>
            <a:custGeom>
              <a:avLst/>
              <a:gdLst>
                <a:gd name="T0" fmla="*/ 2147483646 w 365"/>
                <a:gd name="T1" fmla="*/ 2147483646 h 337"/>
                <a:gd name="T2" fmla="*/ 2147483646 w 365"/>
                <a:gd name="T3" fmla="*/ 2147483646 h 337"/>
                <a:gd name="T4" fmla="*/ 2147483646 w 365"/>
                <a:gd name="T5" fmla="*/ 2147483646 h 337"/>
                <a:gd name="T6" fmla="*/ 2147483646 w 365"/>
                <a:gd name="T7" fmla="*/ 2147483646 h 337"/>
                <a:gd name="T8" fmla="*/ 2147483646 w 365"/>
                <a:gd name="T9" fmla="*/ 2147483646 h 337"/>
                <a:gd name="T10" fmla="*/ 2147483646 w 365"/>
                <a:gd name="T11" fmla="*/ 2147483646 h 337"/>
                <a:gd name="T12" fmla="*/ 2147483646 w 365"/>
                <a:gd name="T13" fmla="*/ 2147483646 h 337"/>
                <a:gd name="T14" fmla="*/ 2147483646 w 365"/>
                <a:gd name="T15" fmla="*/ 2147483646 h 337"/>
                <a:gd name="T16" fmla="*/ 2147483646 w 365"/>
                <a:gd name="T17" fmla="*/ 2147483646 h 337"/>
                <a:gd name="T18" fmla="*/ 2147483646 w 365"/>
                <a:gd name="T19" fmla="*/ 2147483646 h 337"/>
                <a:gd name="T20" fmla="*/ 2147483646 w 365"/>
                <a:gd name="T21" fmla="*/ 2147483646 h 337"/>
                <a:gd name="T22" fmla="*/ 2147483646 w 365"/>
                <a:gd name="T23" fmla="*/ 2147483646 h 337"/>
                <a:gd name="T24" fmla="*/ 2147483646 w 365"/>
                <a:gd name="T25" fmla="*/ 2147483646 h 337"/>
                <a:gd name="T26" fmla="*/ 2147483646 w 365"/>
                <a:gd name="T27" fmla="*/ 2147483646 h 337"/>
                <a:gd name="T28" fmla="*/ 2147483646 w 365"/>
                <a:gd name="T29" fmla="*/ 2147483646 h 337"/>
                <a:gd name="T30" fmla="*/ 2147483646 w 365"/>
                <a:gd name="T31" fmla="*/ 2147483646 h 337"/>
                <a:gd name="T32" fmla="*/ 2147483646 w 365"/>
                <a:gd name="T33" fmla="*/ 2147483646 h 337"/>
                <a:gd name="T34" fmla="*/ 2147483646 w 365"/>
                <a:gd name="T35" fmla="*/ 2147483646 h 337"/>
                <a:gd name="T36" fmla="*/ 2147483646 w 365"/>
                <a:gd name="T37" fmla="*/ 2147483646 h 337"/>
                <a:gd name="T38" fmla="*/ 2147483646 w 365"/>
                <a:gd name="T39" fmla="*/ 2147483646 h 337"/>
                <a:gd name="T40" fmla="*/ 2147483646 w 365"/>
                <a:gd name="T41" fmla="*/ 2147483646 h 337"/>
                <a:gd name="T42" fmla="*/ 2147483646 w 365"/>
                <a:gd name="T43" fmla="*/ 2147483646 h 337"/>
                <a:gd name="T44" fmla="*/ 2147483646 w 365"/>
                <a:gd name="T45" fmla="*/ 2147483646 h 337"/>
                <a:gd name="T46" fmla="*/ 2147483646 w 365"/>
                <a:gd name="T47" fmla="*/ 2147483646 h 337"/>
                <a:gd name="T48" fmla="*/ 2147483646 w 365"/>
                <a:gd name="T49" fmla="*/ 2147483646 h 337"/>
                <a:gd name="T50" fmla="*/ 2147483646 w 365"/>
                <a:gd name="T51" fmla="*/ 2147483646 h 337"/>
                <a:gd name="T52" fmla="*/ 2147483646 w 365"/>
                <a:gd name="T53" fmla="*/ 2147483646 h 337"/>
                <a:gd name="T54" fmla="*/ 2147483646 w 365"/>
                <a:gd name="T55" fmla="*/ 2147483646 h 337"/>
                <a:gd name="T56" fmla="*/ 2147483646 w 365"/>
                <a:gd name="T57" fmla="*/ 2147483646 h 337"/>
                <a:gd name="T58" fmla="*/ 2147483646 w 365"/>
                <a:gd name="T59" fmla="*/ 2147483646 h 337"/>
                <a:gd name="T60" fmla="*/ 2147483646 w 365"/>
                <a:gd name="T61" fmla="*/ 2147483646 h 337"/>
                <a:gd name="T62" fmla="*/ 2147483646 w 365"/>
                <a:gd name="T63" fmla="*/ 2147483646 h 337"/>
                <a:gd name="T64" fmla="*/ 2147483646 w 365"/>
                <a:gd name="T65" fmla="*/ 2147483646 h 337"/>
                <a:gd name="T66" fmla="*/ 2147483646 w 365"/>
                <a:gd name="T67" fmla="*/ 2147483646 h 337"/>
                <a:gd name="T68" fmla="*/ 2147483646 w 365"/>
                <a:gd name="T69" fmla="*/ 2147483646 h 337"/>
                <a:gd name="T70" fmla="*/ 0 w 365"/>
                <a:gd name="T71" fmla="*/ 2147483646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5"/>
                <a:gd name="T109" fmla="*/ 0 h 337"/>
                <a:gd name="T110" fmla="*/ 365 w 365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5" h="337">
                  <a:moveTo>
                    <a:pt x="0" y="114"/>
                  </a:moveTo>
                  <a:lnTo>
                    <a:pt x="2" y="106"/>
                  </a:lnTo>
                  <a:lnTo>
                    <a:pt x="6" y="102"/>
                  </a:lnTo>
                  <a:lnTo>
                    <a:pt x="19" y="93"/>
                  </a:lnTo>
                  <a:lnTo>
                    <a:pt x="24" y="89"/>
                  </a:lnTo>
                  <a:lnTo>
                    <a:pt x="34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50" y="76"/>
                  </a:lnTo>
                  <a:lnTo>
                    <a:pt x="56" y="70"/>
                  </a:lnTo>
                  <a:lnTo>
                    <a:pt x="68" y="65"/>
                  </a:lnTo>
                  <a:lnTo>
                    <a:pt x="73" y="63"/>
                  </a:lnTo>
                  <a:lnTo>
                    <a:pt x="89" y="59"/>
                  </a:lnTo>
                  <a:lnTo>
                    <a:pt x="92" y="58"/>
                  </a:lnTo>
                  <a:lnTo>
                    <a:pt x="102" y="56"/>
                  </a:lnTo>
                  <a:lnTo>
                    <a:pt x="116" y="53"/>
                  </a:lnTo>
                  <a:lnTo>
                    <a:pt x="128" y="52"/>
                  </a:lnTo>
                  <a:lnTo>
                    <a:pt x="131" y="51"/>
                  </a:lnTo>
                  <a:lnTo>
                    <a:pt x="138" y="50"/>
                  </a:lnTo>
                  <a:lnTo>
                    <a:pt x="143" y="48"/>
                  </a:lnTo>
                  <a:lnTo>
                    <a:pt x="160" y="45"/>
                  </a:lnTo>
                  <a:lnTo>
                    <a:pt x="169" y="42"/>
                  </a:lnTo>
                  <a:lnTo>
                    <a:pt x="176" y="41"/>
                  </a:lnTo>
                  <a:lnTo>
                    <a:pt x="184" y="39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200" y="32"/>
                  </a:lnTo>
                  <a:lnTo>
                    <a:pt x="203" y="32"/>
                  </a:lnTo>
                  <a:lnTo>
                    <a:pt x="206" y="30"/>
                  </a:lnTo>
                  <a:lnTo>
                    <a:pt x="216" y="21"/>
                  </a:lnTo>
                  <a:lnTo>
                    <a:pt x="218" y="19"/>
                  </a:lnTo>
                  <a:lnTo>
                    <a:pt x="219" y="17"/>
                  </a:lnTo>
                  <a:lnTo>
                    <a:pt x="221" y="16"/>
                  </a:lnTo>
                  <a:lnTo>
                    <a:pt x="226" y="15"/>
                  </a:lnTo>
                  <a:lnTo>
                    <a:pt x="230" y="15"/>
                  </a:lnTo>
                  <a:lnTo>
                    <a:pt x="236" y="12"/>
                  </a:lnTo>
                  <a:lnTo>
                    <a:pt x="239" y="11"/>
                  </a:lnTo>
                  <a:lnTo>
                    <a:pt x="244" y="11"/>
                  </a:lnTo>
                  <a:lnTo>
                    <a:pt x="247" y="10"/>
                  </a:lnTo>
                  <a:lnTo>
                    <a:pt x="250" y="10"/>
                  </a:lnTo>
                  <a:lnTo>
                    <a:pt x="251" y="11"/>
                  </a:lnTo>
                  <a:lnTo>
                    <a:pt x="258" y="12"/>
                  </a:lnTo>
                  <a:lnTo>
                    <a:pt x="259" y="11"/>
                  </a:lnTo>
                  <a:lnTo>
                    <a:pt x="262" y="11"/>
                  </a:lnTo>
                  <a:lnTo>
                    <a:pt x="263" y="11"/>
                  </a:lnTo>
                  <a:lnTo>
                    <a:pt x="265" y="10"/>
                  </a:lnTo>
                  <a:lnTo>
                    <a:pt x="264" y="10"/>
                  </a:lnTo>
                  <a:lnTo>
                    <a:pt x="271" y="4"/>
                  </a:lnTo>
                  <a:lnTo>
                    <a:pt x="277" y="1"/>
                  </a:lnTo>
                  <a:lnTo>
                    <a:pt x="279" y="0"/>
                  </a:lnTo>
                  <a:lnTo>
                    <a:pt x="289" y="1"/>
                  </a:lnTo>
                  <a:lnTo>
                    <a:pt x="298" y="1"/>
                  </a:lnTo>
                  <a:lnTo>
                    <a:pt x="314" y="5"/>
                  </a:lnTo>
                  <a:lnTo>
                    <a:pt x="321" y="7"/>
                  </a:lnTo>
                  <a:lnTo>
                    <a:pt x="335" y="8"/>
                  </a:lnTo>
                  <a:lnTo>
                    <a:pt x="356" y="11"/>
                  </a:lnTo>
                  <a:lnTo>
                    <a:pt x="359" y="11"/>
                  </a:lnTo>
                  <a:lnTo>
                    <a:pt x="365" y="60"/>
                  </a:lnTo>
                  <a:lnTo>
                    <a:pt x="354" y="104"/>
                  </a:lnTo>
                  <a:lnTo>
                    <a:pt x="316" y="151"/>
                  </a:lnTo>
                  <a:lnTo>
                    <a:pt x="173" y="337"/>
                  </a:lnTo>
                  <a:lnTo>
                    <a:pt x="70" y="199"/>
                  </a:lnTo>
                  <a:lnTo>
                    <a:pt x="49" y="173"/>
                  </a:lnTo>
                  <a:lnTo>
                    <a:pt x="45" y="180"/>
                  </a:lnTo>
                  <a:lnTo>
                    <a:pt x="33" y="175"/>
                  </a:lnTo>
                  <a:lnTo>
                    <a:pt x="29" y="173"/>
                  </a:lnTo>
                  <a:lnTo>
                    <a:pt x="21" y="172"/>
                  </a:lnTo>
                  <a:lnTo>
                    <a:pt x="9" y="172"/>
                  </a:lnTo>
                  <a:lnTo>
                    <a:pt x="7" y="124"/>
                  </a:lnTo>
                  <a:lnTo>
                    <a:pt x="3" y="123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15940397-B62B-9C14-97A9-01D1AEC7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896" y="1772816"/>
              <a:ext cx="711200" cy="1117600"/>
            </a:xfrm>
            <a:custGeom>
              <a:avLst/>
              <a:gdLst>
                <a:gd name="T0" fmla="*/ 2147483646 w 463"/>
                <a:gd name="T1" fmla="*/ 2147483646 h 674"/>
                <a:gd name="T2" fmla="*/ 2147483646 w 463"/>
                <a:gd name="T3" fmla="*/ 2147483646 h 674"/>
                <a:gd name="T4" fmla="*/ 2147483646 w 463"/>
                <a:gd name="T5" fmla="*/ 2147483646 h 674"/>
                <a:gd name="T6" fmla="*/ 2147483646 w 463"/>
                <a:gd name="T7" fmla="*/ 2147483646 h 674"/>
                <a:gd name="T8" fmla="*/ 2147483646 w 463"/>
                <a:gd name="T9" fmla="*/ 2147483646 h 674"/>
                <a:gd name="T10" fmla="*/ 2147483646 w 463"/>
                <a:gd name="T11" fmla="*/ 2147483646 h 674"/>
                <a:gd name="T12" fmla="*/ 2147483646 w 463"/>
                <a:gd name="T13" fmla="*/ 2147483646 h 674"/>
                <a:gd name="T14" fmla="*/ 2147483646 w 463"/>
                <a:gd name="T15" fmla="*/ 2147483646 h 674"/>
                <a:gd name="T16" fmla="*/ 2147483646 w 463"/>
                <a:gd name="T17" fmla="*/ 2147483646 h 674"/>
                <a:gd name="T18" fmla="*/ 2147483646 w 463"/>
                <a:gd name="T19" fmla="*/ 2147483646 h 674"/>
                <a:gd name="T20" fmla="*/ 2147483646 w 463"/>
                <a:gd name="T21" fmla="*/ 2147483646 h 674"/>
                <a:gd name="T22" fmla="*/ 2147483646 w 463"/>
                <a:gd name="T23" fmla="*/ 2147483646 h 674"/>
                <a:gd name="T24" fmla="*/ 2147483646 w 463"/>
                <a:gd name="T25" fmla="*/ 2147483646 h 674"/>
                <a:gd name="T26" fmla="*/ 2147483646 w 463"/>
                <a:gd name="T27" fmla="*/ 2147483646 h 674"/>
                <a:gd name="T28" fmla="*/ 2147483646 w 463"/>
                <a:gd name="T29" fmla="*/ 2147483646 h 674"/>
                <a:gd name="T30" fmla="*/ 2147483646 w 463"/>
                <a:gd name="T31" fmla="*/ 2147483646 h 674"/>
                <a:gd name="T32" fmla="*/ 2147483646 w 463"/>
                <a:gd name="T33" fmla="*/ 2147483646 h 674"/>
                <a:gd name="T34" fmla="*/ 2147483646 w 463"/>
                <a:gd name="T35" fmla="*/ 2147483646 h 674"/>
                <a:gd name="T36" fmla="*/ 2147483646 w 463"/>
                <a:gd name="T37" fmla="*/ 2147483646 h 674"/>
                <a:gd name="T38" fmla="*/ 2147483646 w 463"/>
                <a:gd name="T39" fmla="*/ 2147483646 h 674"/>
                <a:gd name="T40" fmla="*/ 2147483646 w 463"/>
                <a:gd name="T41" fmla="*/ 2147483646 h 674"/>
                <a:gd name="T42" fmla="*/ 2147483646 w 463"/>
                <a:gd name="T43" fmla="*/ 2147483646 h 674"/>
                <a:gd name="T44" fmla="*/ 2147483646 w 463"/>
                <a:gd name="T45" fmla="*/ 2147483646 h 674"/>
                <a:gd name="T46" fmla="*/ 2147483646 w 463"/>
                <a:gd name="T47" fmla="*/ 2147483646 h 674"/>
                <a:gd name="T48" fmla="*/ 2147483646 w 463"/>
                <a:gd name="T49" fmla="*/ 2147483646 h 674"/>
                <a:gd name="T50" fmla="*/ 2147483646 w 463"/>
                <a:gd name="T51" fmla="*/ 2147483646 h 674"/>
                <a:gd name="T52" fmla="*/ 2147483646 w 463"/>
                <a:gd name="T53" fmla="*/ 2147483646 h 674"/>
                <a:gd name="T54" fmla="*/ 2147483646 w 463"/>
                <a:gd name="T55" fmla="*/ 2147483646 h 674"/>
                <a:gd name="T56" fmla="*/ 2147483646 w 463"/>
                <a:gd name="T57" fmla="*/ 2147483646 h 674"/>
                <a:gd name="T58" fmla="*/ 2147483646 w 463"/>
                <a:gd name="T59" fmla="*/ 2147483646 h 674"/>
                <a:gd name="T60" fmla="*/ 2147483646 w 463"/>
                <a:gd name="T61" fmla="*/ 2147483646 h 674"/>
                <a:gd name="T62" fmla="*/ 2147483646 w 463"/>
                <a:gd name="T63" fmla="*/ 2147483646 h 674"/>
                <a:gd name="T64" fmla="*/ 2147483646 w 463"/>
                <a:gd name="T65" fmla="*/ 2147483646 h 674"/>
                <a:gd name="T66" fmla="*/ 2147483646 w 463"/>
                <a:gd name="T67" fmla="*/ 2147483646 h 674"/>
                <a:gd name="T68" fmla="*/ 2147483646 w 463"/>
                <a:gd name="T69" fmla="*/ 2147483646 h 674"/>
                <a:gd name="T70" fmla="*/ 2147483646 w 463"/>
                <a:gd name="T71" fmla="*/ 2147483646 h 674"/>
                <a:gd name="T72" fmla="*/ 2147483646 w 463"/>
                <a:gd name="T73" fmla="*/ 2147483646 h 674"/>
                <a:gd name="T74" fmla="*/ 2147483646 w 463"/>
                <a:gd name="T75" fmla="*/ 2147483646 h 674"/>
                <a:gd name="T76" fmla="*/ 2147483646 w 463"/>
                <a:gd name="T77" fmla="*/ 2147483646 h 674"/>
                <a:gd name="T78" fmla="*/ 2147483646 w 463"/>
                <a:gd name="T79" fmla="*/ 2147483646 h 674"/>
                <a:gd name="T80" fmla="*/ 2147483646 w 463"/>
                <a:gd name="T81" fmla="*/ 2147483646 h 674"/>
                <a:gd name="T82" fmla="*/ 2147483646 w 463"/>
                <a:gd name="T83" fmla="*/ 2147483646 h 674"/>
                <a:gd name="T84" fmla="*/ 2147483646 w 463"/>
                <a:gd name="T85" fmla="*/ 2147483646 h 674"/>
                <a:gd name="T86" fmla="*/ 2147483646 w 463"/>
                <a:gd name="T87" fmla="*/ 2147483646 h 674"/>
                <a:gd name="T88" fmla="*/ 2147483646 w 463"/>
                <a:gd name="T89" fmla="*/ 2147483646 h 6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3"/>
                <a:gd name="T136" fmla="*/ 0 h 674"/>
                <a:gd name="T137" fmla="*/ 463 w 463"/>
                <a:gd name="T138" fmla="*/ 674 h 6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3" h="674">
                  <a:moveTo>
                    <a:pt x="13" y="13"/>
                  </a:moveTo>
                  <a:lnTo>
                    <a:pt x="0" y="0"/>
                  </a:lnTo>
                  <a:lnTo>
                    <a:pt x="120" y="1"/>
                  </a:lnTo>
                  <a:lnTo>
                    <a:pt x="280" y="4"/>
                  </a:lnTo>
                  <a:lnTo>
                    <a:pt x="283" y="4"/>
                  </a:lnTo>
                  <a:lnTo>
                    <a:pt x="271" y="22"/>
                  </a:lnTo>
                  <a:lnTo>
                    <a:pt x="255" y="38"/>
                  </a:lnTo>
                  <a:lnTo>
                    <a:pt x="243" y="56"/>
                  </a:lnTo>
                  <a:lnTo>
                    <a:pt x="241" y="71"/>
                  </a:lnTo>
                  <a:lnTo>
                    <a:pt x="239" y="69"/>
                  </a:lnTo>
                  <a:lnTo>
                    <a:pt x="234" y="72"/>
                  </a:lnTo>
                  <a:lnTo>
                    <a:pt x="234" y="96"/>
                  </a:lnTo>
                  <a:lnTo>
                    <a:pt x="233" y="102"/>
                  </a:lnTo>
                  <a:lnTo>
                    <a:pt x="229" y="102"/>
                  </a:lnTo>
                  <a:lnTo>
                    <a:pt x="234" y="110"/>
                  </a:lnTo>
                  <a:lnTo>
                    <a:pt x="239" y="113"/>
                  </a:lnTo>
                  <a:lnTo>
                    <a:pt x="250" y="126"/>
                  </a:lnTo>
                  <a:lnTo>
                    <a:pt x="253" y="131"/>
                  </a:lnTo>
                  <a:lnTo>
                    <a:pt x="253" y="139"/>
                  </a:lnTo>
                  <a:lnTo>
                    <a:pt x="255" y="145"/>
                  </a:lnTo>
                  <a:lnTo>
                    <a:pt x="255" y="152"/>
                  </a:lnTo>
                  <a:lnTo>
                    <a:pt x="252" y="155"/>
                  </a:lnTo>
                  <a:lnTo>
                    <a:pt x="247" y="161"/>
                  </a:lnTo>
                  <a:lnTo>
                    <a:pt x="247" y="172"/>
                  </a:lnTo>
                  <a:lnTo>
                    <a:pt x="245" y="179"/>
                  </a:lnTo>
                  <a:lnTo>
                    <a:pt x="241" y="211"/>
                  </a:lnTo>
                  <a:lnTo>
                    <a:pt x="243" y="223"/>
                  </a:lnTo>
                  <a:lnTo>
                    <a:pt x="247" y="230"/>
                  </a:lnTo>
                  <a:lnTo>
                    <a:pt x="247" y="241"/>
                  </a:lnTo>
                  <a:lnTo>
                    <a:pt x="258" y="249"/>
                  </a:lnTo>
                  <a:lnTo>
                    <a:pt x="261" y="296"/>
                  </a:lnTo>
                  <a:lnTo>
                    <a:pt x="264" y="314"/>
                  </a:lnTo>
                  <a:lnTo>
                    <a:pt x="264" y="332"/>
                  </a:lnTo>
                  <a:lnTo>
                    <a:pt x="259" y="358"/>
                  </a:lnTo>
                  <a:lnTo>
                    <a:pt x="266" y="373"/>
                  </a:lnTo>
                  <a:lnTo>
                    <a:pt x="276" y="384"/>
                  </a:lnTo>
                  <a:lnTo>
                    <a:pt x="286" y="395"/>
                  </a:lnTo>
                  <a:lnTo>
                    <a:pt x="286" y="411"/>
                  </a:lnTo>
                  <a:lnTo>
                    <a:pt x="291" y="419"/>
                  </a:lnTo>
                  <a:lnTo>
                    <a:pt x="299" y="411"/>
                  </a:lnTo>
                  <a:lnTo>
                    <a:pt x="306" y="417"/>
                  </a:lnTo>
                  <a:lnTo>
                    <a:pt x="315" y="429"/>
                  </a:lnTo>
                  <a:lnTo>
                    <a:pt x="347" y="465"/>
                  </a:lnTo>
                  <a:lnTo>
                    <a:pt x="358" y="478"/>
                  </a:lnTo>
                  <a:lnTo>
                    <a:pt x="366" y="501"/>
                  </a:lnTo>
                  <a:lnTo>
                    <a:pt x="373" y="509"/>
                  </a:lnTo>
                  <a:lnTo>
                    <a:pt x="375" y="522"/>
                  </a:lnTo>
                  <a:lnTo>
                    <a:pt x="377" y="532"/>
                  </a:lnTo>
                  <a:lnTo>
                    <a:pt x="382" y="545"/>
                  </a:lnTo>
                  <a:lnTo>
                    <a:pt x="385" y="536"/>
                  </a:lnTo>
                  <a:lnTo>
                    <a:pt x="392" y="538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4" y="559"/>
                  </a:lnTo>
                  <a:lnTo>
                    <a:pt x="422" y="586"/>
                  </a:lnTo>
                  <a:lnTo>
                    <a:pt x="425" y="605"/>
                  </a:lnTo>
                  <a:lnTo>
                    <a:pt x="438" y="611"/>
                  </a:lnTo>
                  <a:lnTo>
                    <a:pt x="449" y="610"/>
                  </a:lnTo>
                  <a:lnTo>
                    <a:pt x="451" y="617"/>
                  </a:lnTo>
                  <a:lnTo>
                    <a:pt x="447" y="634"/>
                  </a:lnTo>
                  <a:lnTo>
                    <a:pt x="452" y="643"/>
                  </a:lnTo>
                  <a:lnTo>
                    <a:pt x="455" y="651"/>
                  </a:lnTo>
                  <a:lnTo>
                    <a:pt x="455" y="666"/>
                  </a:lnTo>
                  <a:lnTo>
                    <a:pt x="463" y="674"/>
                  </a:lnTo>
                  <a:lnTo>
                    <a:pt x="452" y="673"/>
                  </a:lnTo>
                  <a:lnTo>
                    <a:pt x="415" y="670"/>
                  </a:lnTo>
                  <a:lnTo>
                    <a:pt x="325" y="663"/>
                  </a:lnTo>
                  <a:lnTo>
                    <a:pt x="293" y="656"/>
                  </a:lnTo>
                  <a:lnTo>
                    <a:pt x="296" y="652"/>
                  </a:lnTo>
                  <a:lnTo>
                    <a:pt x="299" y="653"/>
                  </a:lnTo>
                  <a:lnTo>
                    <a:pt x="304" y="645"/>
                  </a:lnTo>
                  <a:lnTo>
                    <a:pt x="306" y="640"/>
                  </a:lnTo>
                  <a:lnTo>
                    <a:pt x="304" y="630"/>
                  </a:lnTo>
                  <a:lnTo>
                    <a:pt x="297" y="625"/>
                  </a:lnTo>
                  <a:lnTo>
                    <a:pt x="301" y="619"/>
                  </a:lnTo>
                  <a:lnTo>
                    <a:pt x="310" y="606"/>
                  </a:lnTo>
                  <a:lnTo>
                    <a:pt x="313" y="597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7" y="569"/>
                  </a:lnTo>
                  <a:lnTo>
                    <a:pt x="289" y="556"/>
                  </a:lnTo>
                  <a:lnTo>
                    <a:pt x="282" y="547"/>
                  </a:lnTo>
                  <a:lnTo>
                    <a:pt x="278" y="536"/>
                  </a:lnTo>
                  <a:lnTo>
                    <a:pt x="270" y="527"/>
                  </a:lnTo>
                  <a:lnTo>
                    <a:pt x="261" y="529"/>
                  </a:lnTo>
                  <a:lnTo>
                    <a:pt x="258" y="523"/>
                  </a:lnTo>
                  <a:lnTo>
                    <a:pt x="256" y="512"/>
                  </a:lnTo>
                  <a:lnTo>
                    <a:pt x="250" y="504"/>
                  </a:lnTo>
                  <a:lnTo>
                    <a:pt x="245" y="495"/>
                  </a:lnTo>
                  <a:lnTo>
                    <a:pt x="239" y="491"/>
                  </a:lnTo>
                  <a:lnTo>
                    <a:pt x="229" y="477"/>
                  </a:lnTo>
                  <a:lnTo>
                    <a:pt x="221" y="468"/>
                  </a:lnTo>
                  <a:lnTo>
                    <a:pt x="212" y="458"/>
                  </a:lnTo>
                  <a:lnTo>
                    <a:pt x="194" y="452"/>
                  </a:lnTo>
                  <a:lnTo>
                    <a:pt x="189" y="442"/>
                  </a:lnTo>
                  <a:lnTo>
                    <a:pt x="180" y="436"/>
                  </a:lnTo>
                  <a:lnTo>
                    <a:pt x="171" y="426"/>
                  </a:lnTo>
                  <a:lnTo>
                    <a:pt x="160" y="423"/>
                  </a:lnTo>
                  <a:lnTo>
                    <a:pt x="155" y="417"/>
                  </a:lnTo>
                  <a:lnTo>
                    <a:pt x="147" y="411"/>
                  </a:lnTo>
                  <a:lnTo>
                    <a:pt x="138" y="401"/>
                  </a:lnTo>
                  <a:lnTo>
                    <a:pt x="140" y="376"/>
                  </a:lnTo>
                  <a:lnTo>
                    <a:pt x="131" y="371"/>
                  </a:lnTo>
                  <a:lnTo>
                    <a:pt x="132" y="342"/>
                  </a:lnTo>
                  <a:lnTo>
                    <a:pt x="130" y="319"/>
                  </a:lnTo>
                  <a:lnTo>
                    <a:pt x="118" y="303"/>
                  </a:lnTo>
                  <a:lnTo>
                    <a:pt x="111" y="305"/>
                  </a:lnTo>
                  <a:lnTo>
                    <a:pt x="109" y="303"/>
                  </a:lnTo>
                  <a:lnTo>
                    <a:pt x="106" y="296"/>
                  </a:lnTo>
                  <a:lnTo>
                    <a:pt x="111" y="278"/>
                  </a:lnTo>
                  <a:lnTo>
                    <a:pt x="112" y="263"/>
                  </a:lnTo>
                  <a:lnTo>
                    <a:pt x="101" y="244"/>
                  </a:lnTo>
                  <a:lnTo>
                    <a:pt x="94" y="234"/>
                  </a:lnTo>
                  <a:lnTo>
                    <a:pt x="86" y="225"/>
                  </a:lnTo>
                  <a:lnTo>
                    <a:pt x="80" y="222"/>
                  </a:lnTo>
                  <a:lnTo>
                    <a:pt x="81" y="207"/>
                  </a:lnTo>
                  <a:lnTo>
                    <a:pt x="83" y="192"/>
                  </a:lnTo>
                  <a:lnTo>
                    <a:pt x="77" y="183"/>
                  </a:lnTo>
                  <a:lnTo>
                    <a:pt x="56" y="155"/>
                  </a:lnTo>
                  <a:lnTo>
                    <a:pt x="37" y="140"/>
                  </a:lnTo>
                  <a:lnTo>
                    <a:pt x="43" y="123"/>
                  </a:lnTo>
                  <a:lnTo>
                    <a:pt x="35" y="110"/>
                  </a:lnTo>
                  <a:lnTo>
                    <a:pt x="48" y="117"/>
                  </a:lnTo>
                  <a:lnTo>
                    <a:pt x="49" y="105"/>
                  </a:lnTo>
                  <a:lnTo>
                    <a:pt x="44" y="97"/>
                  </a:lnTo>
                  <a:lnTo>
                    <a:pt x="26" y="79"/>
                  </a:lnTo>
                  <a:lnTo>
                    <a:pt x="23" y="62"/>
                  </a:lnTo>
                  <a:lnTo>
                    <a:pt x="30" y="51"/>
                  </a:lnTo>
                  <a:lnTo>
                    <a:pt x="28" y="43"/>
                  </a:lnTo>
                  <a:lnTo>
                    <a:pt x="27" y="38"/>
                  </a:lnTo>
                  <a:lnTo>
                    <a:pt x="25" y="37"/>
                  </a:lnTo>
                  <a:lnTo>
                    <a:pt x="21" y="36"/>
                  </a:lnTo>
                  <a:lnTo>
                    <a:pt x="19" y="34"/>
                  </a:lnTo>
                  <a:lnTo>
                    <a:pt x="14" y="21"/>
                  </a:lnTo>
                  <a:lnTo>
                    <a:pt x="13" y="13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7" name="Freeform 113">
              <a:extLst>
                <a:ext uri="{FF2B5EF4-FFF2-40B4-BE49-F238E27FC236}">
                  <a16:creationId xmlns:a16="http://schemas.microsoft.com/office/drawing/2014/main" id="{1AD7428C-ACB1-B450-8862-387270FE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771" y="2845966"/>
              <a:ext cx="979487" cy="1265237"/>
            </a:xfrm>
            <a:custGeom>
              <a:avLst/>
              <a:gdLst>
                <a:gd name="T0" fmla="*/ 2147483646 w 639"/>
                <a:gd name="T1" fmla="*/ 2147483646 h 763"/>
                <a:gd name="T2" fmla="*/ 2147483646 w 639"/>
                <a:gd name="T3" fmla="*/ 2147483646 h 763"/>
                <a:gd name="T4" fmla="*/ 2147483646 w 639"/>
                <a:gd name="T5" fmla="*/ 2147483646 h 763"/>
                <a:gd name="T6" fmla="*/ 2147483646 w 639"/>
                <a:gd name="T7" fmla="*/ 0 h 763"/>
                <a:gd name="T8" fmla="*/ 2147483646 w 639"/>
                <a:gd name="T9" fmla="*/ 2147483646 h 763"/>
                <a:gd name="T10" fmla="*/ 2147483646 w 639"/>
                <a:gd name="T11" fmla="*/ 2147483646 h 763"/>
                <a:gd name="T12" fmla="*/ 2147483646 w 639"/>
                <a:gd name="T13" fmla="*/ 2147483646 h 763"/>
                <a:gd name="T14" fmla="*/ 2147483646 w 639"/>
                <a:gd name="T15" fmla="*/ 2147483646 h 763"/>
                <a:gd name="T16" fmla="*/ 2147483646 w 639"/>
                <a:gd name="T17" fmla="*/ 2147483646 h 763"/>
                <a:gd name="T18" fmla="*/ 2147483646 w 639"/>
                <a:gd name="T19" fmla="*/ 2147483646 h 763"/>
                <a:gd name="T20" fmla="*/ 2147483646 w 639"/>
                <a:gd name="T21" fmla="*/ 2147483646 h 763"/>
                <a:gd name="T22" fmla="*/ 2147483646 w 639"/>
                <a:gd name="T23" fmla="*/ 2147483646 h 763"/>
                <a:gd name="T24" fmla="*/ 2147483646 w 639"/>
                <a:gd name="T25" fmla="*/ 2147483646 h 763"/>
                <a:gd name="T26" fmla="*/ 2147483646 w 639"/>
                <a:gd name="T27" fmla="*/ 2147483646 h 763"/>
                <a:gd name="T28" fmla="*/ 2147483646 w 639"/>
                <a:gd name="T29" fmla="*/ 2147483646 h 763"/>
                <a:gd name="T30" fmla="*/ 2147483646 w 639"/>
                <a:gd name="T31" fmla="*/ 2147483646 h 763"/>
                <a:gd name="T32" fmla="*/ 2147483646 w 639"/>
                <a:gd name="T33" fmla="*/ 2147483646 h 763"/>
                <a:gd name="T34" fmla="*/ 2147483646 w 639"/>
                <a:gd name="T35" fmla="*/ 2147483646 h 763"/>
                <a:gd name="T36" fmla="*/ 2147483646 w 639"/>
                <a:gd name="T37" fmla="*/ 2147483646 h 763"/>
                <a:gd name="T38" fmla="*/ 2147483646 w 639"/>
                <a:gd name="T39" fmla="*/ 2147483646 h 763"/>
                <a:gd name="T40" fmla="*/ 2147483646 w 639"/>
                <a:gd name="T41" fmla="*/ 2147483646 h 763"/>
                <a:gd name="T42" fmla="*/ 2147483646 w 639"/>
                <a:gd name="T43" fmla="*/ 2147483646 h 763"/>
                <a:gd name="T44" fmla="*/ 2147483646 w 639"/>
                <a:gd name="T45" fmla="*/ 2147483646 h 763"/>
                <a:gd name="T46" fmla="*/ 2147483646 w 639"/>
                <a:gd name="T47" fmla="*/ 2147483646 h 763"/>
                <a:gd name="T48" fmla="*/ 2147483646 w 639"/>
                <a:gd name="T49" fmla="*/ 2147483646 h 763"/>
                <a:gd name="T50" fmla="*/ 2147483646 w 639"/>
                <a:gd name="T51" fmla="*/ 2147483646 h 763"/>
                <a:gd name="T52" fmla="*/ 2147483646 w 639"/>
                <a:gd name="T53" fmla="*/ 2147483646 h 763"/>
                <a:gd name="T54" fmla="*/ 2147483646 w 639"/>
                <a:gd name="T55" fmla="*/ 2147483646 h 763"/>
                <a:gd name="T56" fmla="*/ 2147483646 w 639"/>
                <a:gd name="T57" fmla="*/ 2147483646 h 763"/>
                <a:gd name="T58" fmla="*/ 2147483646 w 639"/>
                <a:gd name="T59" fmla="*/ 2147483646 h 763"/>
                <a:gd name="T60" fmla="*/ 2147483646 w 639"/>
                <a:gd name="T61" fmla="*/ 2147483646 h 763"/>
                <a:gd name="T62" fmla="*/ 2147483646 w 639"/>
                <a:gd name="T63" fmla="*/ 2147483646 h 763"/>
                <a:gd name="T64" fmla="*/ 2147483646 w 639"/>
                <a:gd name="T65" fmla="*/ 2147483646 h 763"/>
                <a:gd name="T66" fmla="*/ 2147483646 w 639"/>
                <a:gd name="T67" fmla="*/ 2147483646 h 763"/>
                <a:gd name="T68" fmla="*/ 2147483646 w 639"/>
                <a:gd name="T69" fmla="*/ 2147483646 h 763"/>
                <a:gd name="T70" fmla="*/ 2147483646 w 639"/>
                <a:gd name="T71" fmla="*/ 2147483646 h 763"/>
                <a:gd name="T72" fmla="*/ 2147483646 w 639"/>
                <a:gd name="T73" fmla="*/ 2147483646 h 763"/>
                <a:gd name="T74" fmla="*/ 2147483646 w 639"/>
                <a:gd name="T75" fmla="*/ 2147483646 h 763"/>
                <a:gd name="T76" fmla="*/ 2147483646 w 639"/>
                <a:gd name="T77" fmla="*/ 2147483646 h 763"/>
                <a:gd name="T78" fmla="*/ 2147483646 w 639"/>
                <a:gd name="T79" fmla="*/ 2147483646 h 763"/>
                <a:gd name="T80" fmla="*/ 2147483646 w 639"/>
                <a:gd name="T81" fmla="*/ 2147483646 h 763"/>
                <a:gd name="T82" fmla="*/ 2147483646 w 639"/>
                <a:gd name="T83" fmla="*/ 2147483646 h 763"/>
                <a:gd name="T84" fmla="*/ 2147483646 w 639"/>
                <a:gd name="T85" fmla="*/ 2147483646 h 763"/>
                <a:gd name="T86" fmla="*/ 2147483646 w 639"/>
                <a:gd name="T87" fmla="*/ 2147483646 h 763"/>
                <a:gd name="T88" fmla="*/ 2147483646 w 639"/>
                <a:gd name="T89" fmla="*/ 2147483646 h 763"/>
                <a:gd name="T90" fmla="*/ 2147483646 w 639"/>
                <a:gd name="T91" fmla="*/ 2147483646 h 763"/>
                <a:gd name="T92" fmla="*/ 2147483646 w 639"/>
                <a:gd name="T93" fmla="*/ 2147483646 h 763"/>
                <a:gd name="T94" fmla="*/ 2147483646 w 639"/>
                <a:gd name="T95" fmla="*/ 2147483646 h 763"/>
                <a:gd name="T96" fmla="*/ 2147483646 w 639"/>
                <a:gd name="T97" fmla="*/ 2147483646 h 763"/>
                <a:gd name="T98" fmla="*/ 2147483646 w 639"/>
                <a:gd name="T99" fmla="*/ 2147483646 h 763"/>
                <a:gd name="T100" fmla="*/ 2147483646 w 639"/>
                <a:gd name="T101" fmla="*/ 2147483646 h 763"/>
                <a:gd name="T102" fmla="*/ 2147483646 w 639"/>
                <a:gd name="T103" fmla="*/ 2147483646 h 763"/>
                <a:gd name="T104" fmla="*/ 2147483646 w 639"/>
                <a:gd name="T105" fmla="*/ 2147483646 h 763"/>
                <a:gd name="T106" fmla="*/ 2147483646 w 639"/>
                <a:gd name="T107" fmla="*/ 2147483646 h 763"/>
                <a:gd name="T108" fmla="*/ 2147483646 w 639"/>
                <a:gd name="T109" fmla="*/ 2147483646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9"/>
                <a:gd name="T166" fmla="*/ 0 h 763"/>
                <a:gd name="T167" fmla="*/ 639 w 639"/>
                <a:gd name="T168" fmla="*/ 763 h 7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9" h="763">
                  <a:moveTo>
                    <a:pt x="0" y="18"/>
                  </a:moveTo>
                  <a:lnTo>
                    <a:pt x="8" y="17"/>
                  </a:lnTo>
                  <a:lnTo>
                    <a:pt x="16" y="18"/>
                  </a:lnTo>
                  <a:lnTo>
                    <a:pt x="23" y="15"/>
                  </a:lnTo>
                  <a:lnTo>
                    <a:pt x="28" y="16"/>
                  </a:lnTo>
                  <a:lnTo>
                    <a:pt x="34" y="13"/>
                  </a:lnTo>
                  <a:lnTo>
                    <a:pt x="43" y="19"/>
                  </a:lnTo>
                  <a:lnTo>
                    <a:pt x="70" y="19"/>
                  </a:lnTo>
                  <a:lnTo>
                    <a:pt x="87" y="14"/>
                  </a:lnTo>
                  <a:lnTo>
                    <a:pt x="93" y="10"/>
                  </a:lnTo>
                  <a:lnTo>
                    <a:pt x="93" y="5"/>
                  </a:lnTo>
                  <a:lnTo>
                    <a:pt x="107" y="0"/>
                  </a:lnTo>
                  <a:lnTo>
                    <a:pt x="114" y="2"/>
                  </a:lnTo>
                  <a:lnTo>
                    <a:pt x="117" y="9"/>
                  </a:lnTo>
                  <a:lnTo>
                    <a:pt x="149" y="16"/>
                  </a:lnTo>
                  <a:lnTo>
                    <a:pt x="239" y="23"/>
                  </a:lnTo>
                  <a:lnTo>
                    <a:pt x="276" y="26"/>
                  </a:lnTo>
                  <a:lnTo>
                    <a:pt x="287" y="27"/>
                  </a:lnTo>
                  <a:lnTo>
                    <a:pt x="301" y="50"/>
                  </a:lnTo>
                  <a:lnTo>
                    <a:pt x="308" y="72"/>
                  </a:lnTo>
                  <a:lnTo>
                    <a:pt x="322" y="100"/>
                  </a:lnTo>
                  <a:lnTo>
                    <a:pt x="322" y="107"/>
                  </a:lnTo>
                  <a:lnTo>
                    <a:pt x="330" y="131"/>
                  </a:lnTo>
                  <a:lnTo>
                    <a:pt x="333" y="131"/>
                  </a:lnTo>
                  <a:lnTo>
                    <a:pt x="333" y="138"/>
                  </a:lnTo>
                  <a:lnTo>
                    <a:pt x="360" y="158"/>
                  </a:lnTo>
                  <a:lnTo>
                    <a:pt x="356" y="169"/>
                  </a:lnTo>
                  <a:lnTo>
                    <a:pt x="361" y="188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402" y="208"/>
                  </a:lnTo>
                  <a:lnTo>
                    <a:pt x="402" y="224"/>
                  </a:lnTo>
                  <a:lnTo>
                    <a:pt x="412" y="248"/>
                  </a:lnTo>
                  <a:lnTo>
                    <a:pt x="416" y="244"/>
                  </a:lnTo>
                  <a:lnTo>
                    <a:pt x="417" y="248"/>
                  </a:lnTo>
                  <a:lnTo>
                    <a:pt x="416" y="264"/>
                  </a:lnTo>
                  <a:lnTo>
                    <a:pt x="420" y="274"/>
                  </a:lnTo>
                  <a:lnTo>
                    <a:pt x="420" y="295"/>
                  </a:lnTo>
                  <a:lnTo>
                    <a:pt x="426" y="295"/>
                  </a:lnTo>
                  <a:lnTo>
                    <a:pt x="427" y="308"/>
                  </a:lnTo>
                  <a:lnTo>
                    <a:pt x="422" y="329"/>
                  </a:lnTo>
                  <a:lnTo>
                    <a:pt x="428" y="336"/>
                  </a:lnTo>
                  <a:lnTo>
                    <a:pt x="427" y="339"/>
                  </a:lnTo>
                  <a:lnTo>
                    <a:pt x="443" y="380"/>
                  </a:lnTo>
                  <a:lnTo>
                    <a:pt x="459" y="390"/>
                  </a:lnTo>
                  <a:lnTo>
                    <a:pt x="457" y="400"/>
                  </a:lnTo>
                  <a:lnTo>
                    <a:pt x="461" y="405"/>
                  </a:lnTo>
                  <a:lnTo>
                    <a:pt x="461" y="433"/>
                  </a:lnTo>
                  <a:lnTo>
                    <a:pt x="469" y="445"/>
                  </a:lnTo>
                  <a:lnTo>
                    <a:pt x="482" y="454"/>
                  </a:lnTo>
                  <a:lnTo>
                    <a:pt x="493" y="483"/>
                  </a:lnTo>
                  <a:lnTo>
                    <a:pt x="493" y="498"/>
                  </a:lnTo>
                  <a:lnTo>
                    <a:pt x="484" y="512"/>
                  </a:lnTo>
                  <a:lnTo>
                    <a:pt x="483" y="534"/>
                  </a:lnTo>
                  <a:lnTo>
                    <a:pt x="488" y="544"/>
                  </a:lnTo>
                  <a:lnTo>
                    <a:pt x="487" y="553"/>
                  </a:lnTo>
                  <a:lnTo>
                    <a:pt x="495" y="569"/>
                  </a:lnTo>
                  <a:lnTo>
                    <a:pt x="513" y="577"/>
                  </a:lnTo>
                  <a:lnTo>
                    <a:pt x="529" y="574"/>
                  </a:lnTo>
                  <a:lnTo>
                    <a:pt x="535" y="564"/>
                  </a:lnTo>
                  <a:lnTo>
                    <a:pt x="542" y="554"/>
                  </a:lnTo>
                  <a:lnTo>
                    <a:pt x="551" y="556"/>
                  </a:lnTo>
                  <a:lnTo>
                    <a:pt x="552" y="559"/>
                  </a:lnTo>
                  <a:lnTo>
                    <a:pt x="557" y="562"/>
                  </a:lnTo>
                  <a:lnTo>
                    <a:pt x="562" y="578"/>
                  </a:lnTo>
                  <a:lnTo>
                    <a:pt x="575" y="582"/>
                  </a:lnTo>
                  <a:lnTo>
                    <a:pt x="579" y="602"/>
                  </a:lnTo>
                  <a:lnTo>
                    <a:pt x="596" y="602"/>
                  </a:lnTo>
                  <a:lnTo>
                    <a:pt x="601" y="628"/>
                  </a:lnTo>
                  <a:lnTo>
                    <a:pt x="604" y="635"/>
                  </a:lnTo>
                  <a:lnTo>
                    <a:pt x="608" y="638"/>
                  </a:lnTo>
                  <a:lnTo>
                    <a:pt x="607" y="644"/>
                  </a:lnTo>
                  <a:lnTo>
                    <a:pt x="603" y="652"/>
                  </a:lnTo>
                  <a:lnTo>
                    <a:pt x="607" y="654"/>
                  </a:lnTo>
                  <a:lnTo>
                    <a:pt x="617" y="667"/>
                  </a:lnTo>
                  <a:lnTo>
                    <a:pt x="626" y="667"/>
                  </a:lnTo>
                  <a:lnTo>
                    <a:pt x="629" y="673"/>
                  </a:lnTo>
                  <a:lnTo>
                    <a:pt x="636" y="677"/>
                  </a:lnTo>
                  <a:lnTo>
                    <a:pt x="636" y="689"/>
                  </a:lnTo>
                  <a:lnTo>
                    <a:pt x="639" y="696"/>
                  </a:lnTo>
                  <a:lnTo>
                    <a:pt x="638" y="708"/>
                  </a:lnTo>
                  <a:lnTo>
                    <a:pt x="631" y="726"/>
                  </a:lnTo>
                  <a:lnTo>
                    <a:pt x="623" y="735"/>
                  </a:lnTo>
                  <a:lnTo>
                    <a:pt x="617" y="740"/>
                  </a:lnTo>
                  <a:lnTo>
                    <a:pt x="602" y="744"/>
                  </a:lnTo>
                  <a:lnTo>
                    <a:pt x="584" y="759"/>
                  </a:lnTo>
                  <a:lnTo>
                    <a:pt x="577" y="759"/>
                  </a:lnTo>
                  <a:lnTo>
                    <a:pt x="577" y="762"/>
                  </a:lnTo>
                  <a:lnTo>
                    <a:pt x="567" y="763"/>
                  </a:lnTo>
                  <a:lnTo>
                    <a:pt x="559" y="759"/>
                  </a:lnTo>
                  <a:lnTo>
                    <a:pt x="549" y="740"/>
                  </a:lnTo>
                  <a:lnTo>
                    <a:pt x="547" y="733"/>
                  </a:lnTo>
                  <a:lnTo>
                    <a:pt x="544" y="724"/>
                  </a:lnTo>
                  <a:lnTo>
                    <a:pt x="545" y="719"/>
                  </a:lnTo>
                  <a:lnTo>
                    <a:pt x="543" y="714"/>
                  </a:lnTo>
                  <a:lnTo>
                    <a:pt x="544" y="710"/>
                  </a:lnTo>
                  <a:lnTo>
                    <a:pt x="542" y="707"/>
                  </a:lnTo>
                  <a:lnTo>
                    <a:pt x="538" y="696"/>
                  </a:lnTo>
                  <a:lnTo>
                    <a:pt x="528" y="677"/>
                  </a:lnTo>
                  <a:lnTo>
                    <a:pt x="520" y="657"/>
                  </a:lnTo>
                  <a:lnTo>
                    <a:pt x="499" y="649"/>
                  </a:lnTo>
                  <a:lnTo>
                    <a:pt x="493" y="649"/>
                  </a:lnTo>
                  <a:lnTo>
                    <a:pt x="472" y="621"/>
                  </a:lnTo>
                  <a:lnTo>
                    <a:pt x="472" y="613"/>
                  </a:lnTo>
                  <a:lnTo>
                    <a:pt x="459" y="603"/>
                  </a:lnTo>
                  <a:lnTo>
                    <a:pt x="423" y="568"/>
                  </a:lnTo>
                  <a:lnTo>
                    <a:pt x="424" y="564"/>
                  </a:lnTo>
                  <a:lnTo>
                    <a:pt x="417" y="564"/>
                  </a:lnTo>
                  <a:lnTo>
                    <a:pt x="367" y="545"/>
                  </a:lnTo>
                  <a:lnTo>
                    <a:pt x="354" y="523"/>
                  </a:lnTo>
                  <a:lnTo>
                    <a:pt x="343" y="520"/>
                  </a:lnTo>
                  <a:lnTo>
                    <a:pt x="344" y="500"/>
                  </a:lnTo>
                  <a:lnTo>
                    <a:pt x="327" y="487"/>
                  </a:lnTo>
                  <a:lnTo>
                    <a:pt x="314" y="492"/>
                  </a:lnTo>
                  <a:lnTo>
                    <a:pt x="311" y="491"/>
                  </a:lnTo>
                  <a:lnTo>
                    <a:pt x="311" y="477"/>
                  </a:lnTo>
                  <a:lnTo>
                    <a:pt x="307" y="463"/>
                  </a:lnTo>
                  <a:lnTo>
                    <a:pt x="310" y="439"/>
                  </a:lnTo>
                  <a:lnTo>
                    <a:pt x="322" y="414"/>
                  </a:lnTo>
                  <a:lnTo>
                    <a:pt x="324" y="393"/>
                  </a:lnTo>
                  <a:lnTo>
                    <a:pt x="332" y="389"/>
                  </a:lnTo>
                  <a:lnTo>
                    <a:pt x="329" y="381"/>
                  </a:lnTo>
                  <a:lnTo>
                    <a:pt x="325" y="369"/>
                  </a:lnTo>
                  <a:lnTo>
                    <a:pt x="323" y="318"/>
                  </a:lnTo>
                  <a:lnTo>
                    <a:pt x="320" y="300"/>
                  </a:lnTo>
                  <a:lnTo>
                    <a:pt x="313" y="296"/>
                  </a:lnTo>
                  <a:lnTo>
                    <a:pt x="298" y="272"/>
                  </a:lnTo>
                  <a:lnTo>
                    <a:pt x="290" y="264"/>
                  </a:lnTo>
                  <a:lnTo>
                    <a:pt x="281" y="268"/>
                  </a:lnTo>
                  <a:lnTo>
                    <a:pt x="272" y="263"/>
                  </a:lnTo>
                  <a:lnTo>
                    <a:pt x="273" y="259"/>
                  </a:lnTo>
                  <a:lnTo>
                    <a:pt x="268" y="255"/>
                  </a:lnTo>
                  <a:lnTo>
                    <a:pt x="263" y="258"/>
                  </a:lnTo>
                  <a:lnTo>
                    <a:pt x="259" y="251"/>
                  </a:lnTo>
                  <a:lnTo>
                    <a:pt x="246" y="247"/>
                  </a:lnTo>
                  <a:lnTo>
                    <a:pt x="244" y="240"/>
                  </a:lnTo>
                  <a:lnTo>
                    <a:pt x="251" y="237"/>
                  </a:lnTo>
                  <a:lnTo>
                    <a:pt x="249" y="233"/>
                  </a:lnTo>
                  <a:lnTo>
                    <a:pt x="231" y="228"/>
                  </a:lnTo>
                  <a:lnTo>
                    <a:pt x="227" y="223"/>
                  </a:lnTo>
                  <a:lnTo>
                    <a:pt x="227" y="216"/>
                  </a:lnTo>
                  <a:lnTo>
                    <a:pt x="219" y="184"/>
                  </a:lnTo>
                  <a:lnTo>
                    <a:pt x="211" y="179"/>
                  </a:lnTo>
                  <a:lnTo>
                    <a:pt x="192" y="178"/>
                  </a:lnTo>
                  <a:lnTo>
                    <a:pt x="169" y="177"/>
                  </a:lnTo>
                  <a:lnTo>
                    <a:pt x="155" y="183"/>
                  </a:lnTo>
                  <a:lnTo>
                    <a:pt x="150" y="182"/>
                  </a:lnTo>
                  <a:lnTo>
                    <a:pt x="150" y="174"/>
                  </a:lnTo>
                  <a:lnTo>
                    <a:pt x="143" y="169"/>
                  </a:lnTo>
                  <a:lnTo>
                    <a:pt x="137" y="153"/>
                  </a:lnTo>
                  <a:lnTo>
                    <a:pt x="122" y="145"/>
                  </a:lnTo>
                  <a:lnTo>
                    <a:pt x="107" y="145"/>
                  </a:lnTo>
                  <a:lnTo>
                    <a:pt x="92" y="116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5" y="109"/>
                  </a:lnTo>
                  <a:lnTo>
                    <a:pt x="58" y="108"/>
                  </a:lnTo>
                  <a:lnTo>
                    <a:pt x="56" y="101"/>
                  </a:lnTo>
                  <a:lnTo>
                    <a:pt x="56" y="72"/>
                  </a:lnTo>
                  <a:lnTo>
                    <a:pt x="40" y="60"/>
                  </a:lnTo>
                  <a:lnTo>
                    <a:pt x="32" y="60"/>
                  </a:lnTo>
                  <a:lnTo>
                    <a:pt x="24" y="42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8" name="Freeform 114">
              <a:extLst>
                <a:ext uri="{FF2B5EF4-FFF2-40B4-BE49-F238E27FC236}">
                  <a16:creationId xmlns:a16="http://schemas.microsoft.com/office/drawing/2014/main" id="{8D60E64B-9000-20FB-A98B-DF414EC2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358" y="4939878"/>
              <a:ext cx="250825" cy="201613"/>
            </a:xfrm>
            <a:custGeom>
              <a:avLst/>
              <a:gdLst>
                <a:gd name="T0" fmla="*/ 2147483646 w 164"/>
                <a:gd name="T1" fmla="*/ 2147483646 h 120"/>
                <a:gd name="T2" fmla="*/ 2147483646 w 164"/>
                <a:gd name="T3" fmla="*/ 2147483646 h 120"/>
                <a:gd name="T4" fmla="*/ 2147483646 w 164"/>
                <a:gd name="T5" fmla="*/ 2147483646 h 120"/>
                <a:gd name="T6" fmla="*/ 2147483646 w 164"/>
                <a:gd name="T7" fmla="*/ 2147483646 h 120"/>
                <a:gd name="T8" fmla="*/ 2147483646 w 164"/>
                <a:gd name="T9" fmla="*/ 2147483646 h 120"/>
                <a:gd name="T10" fmla="*/ 2147483646 w 164"/>
                <a:gd name="T11" fmla="*/ 2147483646 h 120"/>
                <a:gd name="T12" fmla="*/ 2147483646 w 164"/>
                <a:gd name="T13" fmla="*/ 2147483646 h 120"/>
                <a:gd name="T14" fmla="*/ 2147483646 w 164"/>
                <a:gd name="T15" fmla="*/ 2147483646 h 120"/>
                <a:gd name="T16" fmla="*/ 2147483646 w 164"/>
                <a:gd name="T17" fmla="*/ 2147483646 h 120"/>
                <a:gd name="T18" fmla="*/ 2147483646 w 164"/>
                <a:gd name="T19" fmla="*/ 2147483646 h 120"/>
                <a:gd name="T20" fmla="*/ 2147483646 w 164"/>
                <a:gd name="T21" fmla="*/ 2147483646 h 120"/>
                <a:gd name="T22" fmla="*/ 2147483646 w 164"/>
                <a:gd name="T23" fmla="*/ 2147483646 h 120"/>
                <a:gd name="T24" fmla="*/ 2147483646 w 164"/>
                <a:gd name="T25" fmla="*/ 2147483646 h 120"/>
                <a:gd name="T26" fmla="*/ 2147483646 w 164"/>
                <a:gd name="T27" fmla="*/ 2147483646 h 120"/>
                <a:gd name="T28" fmla="*/ 2147483646 w 164"/>
                <a:gd name="T29" fmla="*/ 2147483646 h 120"/>
                <a:gd name="T30" fmla="*/ 2147483646 w 164"/>
                <a:gd name="T31" fmla="*/ 2147483646 h 120"/>
                <a:gd name="T32" fmla="*/ 2147483646 w 164"/>
                <a:gd name="T33" fmla="*/ 2147483646 h 120"/>
                <a:gd name="T34" fmla="*/ 2147483646 w 164"/>
                <a:gd name="T35" fmla="*/ 2147483646 h 120"/>
                <a:gd name="T36" fmla="*/ 2147483646 w 164"/>
                <a:gd name="T37" fmla="*/ 2147483646 h 120"/>
                <a:gd name="T38" fmla="*/ 2147483646 w 164"/>
                <a:gd name="T39" fmla="*/ 2147483646 h 120"/>
                <a:gd name="T40" fmla="*/ 2147483646 w 164"/>
                <a:gd name="T41" fmla="*/ 2147483646 h 120"/>
                <a:gd name="T42" fmla="*/ 2147483646 w 164"/>
                <a:gd name="T43" fmla="*/ 2147483646 h 120"/>
                <a:gd name="T44" fmla="*/ 2147483646 w 164"/>
                <a:gd name="T45" fmla="*/ 2147483646 h 120"/>
                <a:gd name="T46" fmla="*/ 2147483646 w 164"/>
                <a:gd name="T47" fmla="*/ 2147483646 h 120"/>
                <a:gd name="T48" fmla="*/ 2147483646 w 164"/>
                <a:gd name="T49" fmla="*/ 2147483646 h 120"/>
                <a:gd name="T50" fmla="*/ 2147483646 w 164"/>
                <a:gd name="T51" fmla="*/ 2147483646 h 120"/>
                <a:gd name="T52" fmla="*/ 2147483646 w 164"/>
                <a:gd name="T53" fmla="*/ 2147483646 h 120"/>
                <a:gd name="T54" fmla="*/ 2147483646 w 164"/>
                <a:gd name="T55" fmla="*/ 2147483646 h 120"/>
                <a:gd name="T56" fmla="*/ 2147483646 w 164"/>
                <a:gd name="T57" fmla="*/ 2147483646 h 120"/>
                <a:gd name="T58" fmla="*/ 2147483646 w 164"/>
                <a:gd name="T59" fmla="*/ 2147483646 h 120"/>
                <a:gd name="T60" fmla="*/ 2147483646 w 164"/>
                <a:gd name="T61" fmla="*/ 2147483646 h 120"/>
                <a:gd name="T62" fmla="*/ 2147483646 w 164"/>
                <a:gd name="T63" fmla="*/ 2147483646 h 120"/>
                <a:gd name="T64" fmla="*/ 2147483646 w 164"/>
                <a:gd name="T65" fmla="*/ 2147483646 h 120"/>
                <a:gd name="T66" fmla="*/ 2147483646 w 164"/>
                <a:gd name="T67" fmla="*/ 2147483646 h 120"/>
                <a:gd name="T68" fmla="*/ 2147483646 w 164"/>
                <a:gd name="T69" fmla="*/ 2147483646 h 120"/>
                <a:gd name="T70" fmla="*/ 2147483646 w 164"/>
                <a:gd name="T71" fmla="*/ 2147483646 h 120"/>
                <a:gd name="T72" fmla="*/ 2147483646 w 164"/>
                <a:gd name="T73" fmla="*/ 0 h 120"/>
                <a:gd name="T74" fmla="*/ 2147483646 w 164"/>
                <a:gd name="T75" fmla="*/ 2147483646 h 120"/>
                <a:gd name="T76" fmla="*/ 2147483646 w 164"/>
                <a:gd name="T77" fmla="*/ 2147483646 h 120"/>
                <a:gd name="T78" fmla="*/ 2147483646 w 164"/>
                <a:gd name="T79" fmla="*/ 2147483646 h 120"/>
                <a:gd name="T80" fmla="*/ 2147483646 w 164"/>
                <a:gd name="T81" fmla="*/ 2147483646 h 120"/>
                <a:gd name="T82" fmla="*/ 2147483646 w 164"/>
                <a:gd name="T83" fmla="*/ 2147483646 h 120"/>
                <a:gd name="T84" fmla="*/ 2147483646 w 164"/>
                <a:gd name="T85" fmla="*/ 2147483646 h 120"/>
                <a:gd name="T86" fmla="*/ 2147483646 w 164"/>
                <a:gd name="T87" fmla="*/ 2147483646 h 120"/>
                <a:gd name="T88" fmla="*/ 2147483646 w 164"/>
                <a:gd name="T89" fmla="*/ 2147483646 h 120"/>
                <a:gd name="T90" fmla="*/ 2147483646 w 164"/>
                <a:gd name="T91" fmla="*/ 2147483646 h 120"/>
                <a:gd name="T92" fmla="*/ 2147483646 w 164"/>
                <a:gd name="T93" fmla="*/ 2147483646 h 120"/>
                <a:gd name="T94" fmla="*/ 2147483646 w 164"/>
                <a:gd name="T95" fmla="*/ 2147483646 h 120"/>
                <a:gd name="T96" fmla="*/ 2147483646 w 164"/>
                <a:gd name="T97" fmla="*/ 2147483646 h 120"/>
                <a:gd name="T98" fmla="*/ 2147483646 w 164"/>
                <a:gd name="T99" fmla="*/ 2147483646 h 120"/>
                <a:gd name="T100" fmla="*/ 2147483646 w 164"/>
                <a:gd name="T101" fmla="*/ 2147483646 h 120"/>
                <a:gd name="T102" fmla="*/ 2147483646 w 164"/>
                <a:gd name="T103" fmla="*/ 2147483646 h 120"/>
                <a:gd name="T104" fmla="*/ 2147483646 w 164"/>
                <a:gd name="T105" fmla="*/ 2147483646 h 120"/>
                <a:gd name="T106" fmla="*/ 2147483646 w 164"/>
                <a:gd name="T107" fmla="*/ 2147483646 h 120"/>
                <a:gd name="T108" fmla="*/ 2147483646 w 164"/>
                <a:gd name="T109" fmla="*/ 2147483646 h 120"/>
                <a:gd name="T110" fmla="*/ 2147483646 w 164"/>
                <a:gd name="T111" fmla="*/ 2147483646 h 120"/>
                <a:gd name="T112" fmla="*/ 2147483646 w 164"/>
                <a:gd name="T113" fmla="*/ 2147483646 h 120"/>
                <a:gd name="T114" fmla="*/ 2147483646 w 164"/>
                <a:gd name="T115" fmla="*/ 2147483646 h 120"/>
                <a:gd name="T116" fmla="*/ 0 w 164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"/>
                <a:gd name="T178" fmla="*/ 0 h 120"/>
                <a:gd name="T179" fmla="*/ 164 w 164"/>
                <a:gd name="T180" fmla="*/ 120 h 1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" h="120">
                  <a:moveTo>
                    <a:pt x="0" y="49"/>
                  </a:moveTo>
                  <a:lnTo>
                    <a:pt x="10" y="52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20" y="57"/>
                  </a:lnTo>
                  <a:lnTo>
                    <a:pt x="21" y="56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2" y="61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32" y="68"/>
                  </a:lnTo>
                  <a:lnTo>
                    <a:pt x="43" y="73"/>
                  </a:lnTo>
                  <a:lnTo>
                    <a:pt x="57" y="79"/>
                  </a:lnTo>
                  <a:lnTo>
                    <a:pt x="63" y="82"/>
                  </a:lnTo>
                  <a:lnTo>
                    <a:pt x="69" y="85"/>
                  </a:lnTo>
                  <a:lnTo>
                    <a:pt x="77" y="90"/>
                  </a:lnTo>
                  <a:lnTo>
                    <a:pt x="79" y="92"/>
                  </a:lnTo>
                  <a:lnTo>
                    <a:pt x="98" y="108"/>
                  </a:lnTo>
                  <a:lnTo>
                    <a:pt x="103" y="114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6" y="117"/>
                  </a:lnTo>
                  <a:lnTo>
                    <a:pt x="111" y="120"/>
                  </a:lnTo>
                  <a:lnTo>
                    <a:pt x="123" y="111"/>
                  </a:lnTo>
                  <a:lnTo>
                    <a:pt x="133" y="102"/>
                  </a:lnTo>
                  <a:lnTo>
                    <a:pt x="136" y="97"/>
                  </a:lnTo>
                  <a:lnTo>
                    <a:pt x="138" y="93"/>
                  </a:lnTo>
                  <a:lnTo>
                    <a:pt x="146" y="87"/>
                  </a:lnTo>
                  <a:lnTo>
                    <a:pt x="148" y="84"/>
                  </a:lnTo>
                  <a:lnTo>
                    <a:pt x="148" y="83"/>
                  </a:lnTo>
                  <a:lnTo>
                    <a:pt x="148" y="80"/>
                  </a:lnTo>
                  <a:lnTo>
                    <a:pt x="147" y="79"/>
                  </a:lnTo>
                  <a:lnTo>
                    <a:pt x="149" y="75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0" y="73"/>
                  </a:lnTo>
                  <a:lnTo>
                    <a:pt x="160" y="72"/>
                  </a:lnTo>
                  <a:lnTo>
                    <a:pt x="163" y="71"/>
                  </a:lnTo>
                  <a:lnTo>
                    <a:pt x="163" y="70"/>
                  </a:lnTo>
                  <a:lnTo>
                    <a:pt x="163" y="66"/>
                  </a:lnTo>
                  <a:lnTo>
                    <a:pt x="160" y="61"/>
                  </a:lnTo>
                  <a:lnTo>
                    <a:pt x="160" y="56"/>
                  </a:lnTo>
                  <a:lnTo>
                    <a:pt x="160" y="51"/>
                  </a:lnTo>
                  <a:lnTo>
                    <a:pt x="161" y="48"/>
                  </a:lnTo>
                  <a:lnTo>
                    <a:pt x="161" y="44"/>
                  </a:lnTo>
                  <a:lnTo>
                    <a:pt x="160" y="41"/>
                  </a:lnTo>
                  <a:lnTo>
                    <a:pt x="161" y="35"/>
                  </a:lnTo>
                  <a:lnTo>
                    <a:pt x="162" y="29"/>
                  </a:lnTo>
                  <a:lnTo>
                    <a:pt x="164" y="26"/>
                  </a:lnTo>
                  <a:lnTo>
                    <a:pt x="149" y="10"/>
                  </a:lnTo>
                  <a:lnTo>
                    <a:pt x="148" y="9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5" y="1"/>
                  </a:lnTo>
                  <a:lnTo>
                    <a:pt x="144" y="0"/>
                  </a:lnTo>
                  <a:lnTo>
                    <a:pt x="142" y="1"/>
                  </a:lnTo>
                  <a:lnTo>
                    <a:pt x="140" y="2"/>
                  </a:lnTo>
                  <a:lnTo>
                    <a:pt x="134" y="6"/>
                  </a:lnTo>
                  <a:lnTo>
                    <a:pt x="133" y="10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26" y="13"/>
                  </a:lnTo>
                  <a:lnTo>
                    <a:pt x="121" y="14"/>
                  </a:lnTo>
                  <a:lnTo>
                    <a:pt x="120" y="15"/>
                  </a:lnTo>
                  <a:lnTo>
                    <a:pt x="116" y="14"/>
                  </a:lnTo>
                  <a:lnTo>
                    <a:pt x="102" y="12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2" y="17"/>
                  </a:lnTo>
                  <a:lnTo>
                    <a:pt x="74" y="25"/>
                  </a:lnTo>
                  <a:lnTo>
                    <a:pt x="68" y="28"/>
                  </a:lnTo>
                  <a:lnTo>
                    <a:pt x="66" y="29"/>
                  </a:lnTo>
                  <a:lnTo>
                    <a:pt x="64" y="31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3" y="34"/>
                  </a:lnTo>
                  <a:lnTo>
                    <a:pt x="51" y="33"/>
                  </a:lnTo>
                  <a:lnTo>
                    <a:pt x="48" y="34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3" y="28"/>
                  </a:lnTo>
                  <a:lnTo>
                    <a:pt x="42" y="34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5" y="37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23" y="34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2" y="41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39" name="Freeform 115">
              <a:extLst>
                <a:ext uri="{FF2B5EF4-FFF2-40B4-BE49-F238E27FC236}">
                  <a16:creationId xmlns:a16="http://schemas.microsoft.com/office/drawing/2014/main" id="{CF8AE119-F4DF-7EB6-16F8-9EA196E4F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046" y="4139778"/>
              <a:ext cx="358775" cy="533400"/>
            </a:xfrm>
            <a:custGeom>
              <a:avLst/>
              <a:gdLst>
                <a:gd name="T0" fmla="*/ 2147483646 w 233"/>
                <a:gd name="T1" fmla="*/ 2147483646 h 322"/>
                <a:gd name="T2" fmla="*/ 2147483646 w 233"/>
                <a:gd name="T3" fmla="*/ 2147483646 h 322"/>
                <a:gd name="T4" fmla="*/ 2147483646 w 233"/>
                <a:gd name="T5" fmla="*/ 2147483646 h 322"/>
                <a:gd name="T6" fmla="*/ 2147483646 w 233"/>
                <a:gd name="T7" fmla="*/ 2147483646 h 322"/>
                <a:gd name="T8" fmla="*/ 2147483646 w 233"/>
                <a:gd name="T9" fmla="*/ 2147483646 h 322"/>
                <a:gd name="T10" fmla="*/ 2147483646 w 233"/>
                <a:gd name="T11" fmla="*/ 2147483646 h 322"/>
                <a:gd name="T12" fmla="*/ 2147483646 w 233"/>
                <a:gd name="T13" fmla="*/ 2147483646 h 322"/>
                <a:gd name="T14" fmla="*/ 2147483646 w 233"/>
                <a:gd name="T15" fmla="*/ 2147483646 h 322"/>
                <a:gd name="T16" fmla="*/ 2147483646 w 233"/>
                <a:gd name="T17" fmla="*/ 2147483646 h 322"/>
                <a:gd name="T18" fmla="*/ 2147483646 w 233"/>
                <a:gd name="T19" fmla="*/ 2147483646 h 322"/>
                <a:gd name="T20" fmla="*/ 2147483646 w 233"/>
                <a:gd name="T21" fmla="*/ 2147483646 h 322"/>
                <a:gd name="T22" fmla="*/ 2147483646 w 233"/>
                <a:gd name="T23" fmla="*/ 2147483646 h 322"/>
                <a:gd name="T24" fmla="*/ 2147483646 w 233"/>
                <a:gd name="T25" fmla="*/ 2147483646 h 322"/>
                <a:gd name="T26" fmla="*/ 2147483646 w 233"/>
                <a:gd name="T27" fmla="*/ 2147483646 h 322"/>
                <a:gd name="T28" fmla="*/ 2147483646 w 233"/>
                <a:gd name="T29" fmla="*/ 2147483646 h 322"/>
                <a:gd name="T30" fmla="*/ 2147483646 w 233"/>
                <a:gd name="T31" fmla="*/ 2147483646 h 322"/>
                <a:gd name="T32" fmla="*/ 2147483646 w 233"/>
                <a:gd name="T33" fmla="*/ 2147483646 h 322"/>
                <a:gd name="T34" fmla="*/ 2147483646 w 233"/>
                <a:gd name="T35" fmla="*/ 2147483646 h 322"/>
                <a:gd name="T36" fmla="*/ 2147483646 w 233"/>
                <a:gd name="T37" fmla="*/ 2147483646 h 322"/>
                <a:gd name="T38" fmla="*/ 2147483646 w 233"/>
                <a:gd name="T39" fmla="*/ 2147483646 h 322"/>
                <a:gd name="T40" fmla="*/ 2147483646 w 233"/>
                <a:gd name="T41" fmla="*/ 2147483646 h 322"/>
                <a:gd name="T42" fmla="*/ 2147483646 w 233"/>
                <a:gd name="T43" fmla="*/ 2147483646 h 322"/>
                <a:gd name="T44" fmla="*/ 2147483646 w 233"/>
                <a:gd name="T45" fmla="*/ 2147483646 h 322"/>
                <a:gd name="T46" fmla="*/ 2147483646 w 233"/>
                <a:gd name="T47" fmla="*/ 2147483646 h 322"/>
                <a:gd name="T48" fmla="*/ 2147483646 w 233"/>
                <a:gd name="T49" fmla="*/ 2147483646 h 322"/>
                <a:gd name="T50" fmla="*/ 2147483646 w 233"/>
                <a:gd name="T51" fmla="*/ 2147483646 h 322"/>
                <a:gd name="T52" fmla="*/ 2147483646 w 233"/>
                <a:gd name="T53" fmla="*/ 2147483646 h 322"/>
                <a:gd name="T54" fmla="*/ 2147483646 w 233"/>
                <a:gd name="T55" fmla="*/ 2147483646 h 322"/>
                <a:gd name="T56" fmla="*/ 2147483646 w 233"/>
                <a:gd name="T57" fmla="*/ 2147483646 h 322"/>
                <a:gd name="T58" fmla="*/ 2147483646 w 233"/>
                <a:gd name="T59" fmla="*/ 2147483646 h 322"/>
                <a:gd name="T60" fmla="*/ 2147483646 w 233"/>
                <a:gd name="T61" fmla="*/ 2147483646 h 322"/>
                <a:gd name="T62" fmla="*/ 2147483646 w 233"/>
                <a:gd name="T63" fmla="*/ 2147483646 h 322"/>
                <a:gd name="T64" fmla="*/ 2147483646 w 233"/>
                <a:gd name="T65" fmla="*/ 2147483646 h 322"/>
                <a:gd name="T66" fmla="*/ 2147483646 w 233"/>
                <a:gd name="T67" fmla="*/ 2147483646 h 322"/>
                <a:gd name="T68" fmla="*/ 2147483646 w 233"/>
                <a:gd name="T69" fmla="*/ 2147483646 h 322"/>
                <a:gd name="T70" fmla="*/ 2147483646 w 233"/>
                <a:gd name="T71" fmla="*/ 2147483646 h 322"/>
                <a:gd name="T72" fmla="*/ 2147483646 w 233"/>
                <a:gd name="T73" fmla="*/ 2147483646 h 322"/>
                <a:gd name="T74" fmla="*/ 2147483646 w 233"/>
                <a:gd name="T75" fmla="*/ 2147483646 h 322"/>
                <a:gd name="T76" fmla="*/ 2147483646 w 233"/>
                <a:gd name="T77" fmla="*/ 2147483646 h 322"/>
                <a:gd name="T78" fmla="*/ 2147483646 w 233"/>
                <a:gd name="T79" fmla="*/ 2147483646 h 322"/>
                <a:gd name="T80" fmla="*/ 2147483646 w 233"/>
                <a:gd name="T81" fmla="*/ 2147483646 h 322"/>
                <a:gd name="T82" fmla="*/ 2147483646 w 233"/>
                <a:gd name="T83" fmla="*/ 2147483646 h 322"/>
                <a:gd name="T84" fmla="*/ 2147483646 w 233"/>
                <a:gd name="T85" fmla="*/ 2147483646 h 322"/>
                <a:gd name="T86" fmla="*/ 2147483646 w 233"/>
                <a:gd name="T87" fmla="*/ 2147483646 h 322"/>
                <a:gd name="T88" fmla="*/ 2147483646 w 233"/>
                <a:gd name="T89" fmla="*/ 2147483646 h 322"/>
                <a:gd name="T90" fmla="*/ 2147483646 w 233"/>
                <a:gd name="T91" fmla="*/ 2147483646 h 322"/>
                <a:gd name="T92" fmla="*/ 2147483646 w 233"/>
                <a:gd name="T93" fmla="*/ 2147483646 h 322"/>
                <a:gd name="T94" fmla="*/ 2147483646 w 233"/>
                <a:gd name="T95" fmla="*/ 2147483646 h 322"/>
                <a:gd name="T96" fmla="*/ 2147483646 w 233"/>
                <a:gd name="T97" fmla="*/ 2147483646 h 322"/>
                <a:gd name="T98" fmla="*/ 2147483646 w 233"/>
                <a:gd name="T99" fmla="*/ 2147483646 h 322"/>
                <a:gd name="T100" fmla="*/ 2147483646 w 233"/>
                <a:gd name="T101" fmla="*/ 2147483646 h 322"/>
                <a:gd name="T102" fmla="*/ 2147483646 w 233"/>
                <a:gd name="T103" fmla="*/ 2147483646 h 322"/>
                <a:gd name="T104" fmla="*/ 2147483646 w 233"/>
                <a:gd name="T105" fmla="*/ 2147483646 h 322"/>
                <a:gd name="T106" fmla="*/ 2147483646 w 233"/>
                <a:gd name="T107" fmla="*/ 2147483646 h 322"/>
                <a:gd name="T108" fmla="*/ 2147483646 w 233"/>
                <a:gd name="T109" fmla="*/ 2147483646 h 322"/>
                <a:gd name="T110" fmla="*/ 2147483646 w 233"/>
                <a:gd name="T111" fmla="*/ 2147483646 h 322"/>
                <a:gd name="T112" fmla="*/ 2147483646 w 233"/>
                <a:gd name="T113" fmla="*/ 2147483646 h 322"/>
                <a:gd name="T114" fmla="*/ 2147483646 w 233"/>
                <a:gd name="T115" fmla="*/ 2147483646 h 322"/>
                <a:gd name="T116" fmla="*/ 2147483646 w 233"/>
                <a:gd name="T117" fmla="*/ 2147483646 h 322"/>
                <a:gd name="T118" fmla="*/ 2147483646 w 233"/>
                <a:gd name="T119" fmla="*/ 2147483646 h 322"/>
                <a:gd name="T120" fmla="*/ 2147483646 w 233"/>
                <a:gd name="T121" fmla="*/ 2147483646 h 322"/>
                <a:gd name="T122" fmla="*/ 2147483646 w 233"/>
                <a:gd name="T123" fmla="*/ 2147483646 h 322"/>
                <a:gd name="T124" fmla="*/ 2147483646 w 233"/>
                <a:gd name="T125" fmla="*/ 2147483646 h 3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"/>
                <a:gd name="T190" fmla="*/ 0 h 322"/>
                <a:gd name="T191" fmla="*/ 233 w 233"/>
                <a:gd name="T192" fmla="*/ 322 h 3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" h="322">
                  <a:moveTo>
                    <a:pt x="0" y="56"/>
                  </a:moveTo>
                  <a:lnTo>
                    <a:pt x="5" y="63"/>
                  </a:lnTo>
                  <a:lnTo>
                    <a:pt x="11" y="79"/>
                  </a:lnTo>
                  <a:lnTo>
                    <a:pt x="15" y="102"/>
                  </a:lnTo>
                  <a:lnTo>
                    <a:pt x="13" y="105"/>
                  </a:lnTo>
                  <a:lnTo>
                    <a:pt x="15" y="110"/>
                  </a:lnTo>
                  <a:lnTo>
                    <a:pt x="13" y="116"/>
                  </a:lnTo>
                  <a:lnTo>
                    <a:pt x="12" y="119"/>
                  </a:lnTo>
                  <a:lnTo>
                    <a:pt x="11" y="128"/>
                  </a:lnTo>
                  <a:lnTo>
                    <a:pt x="12" y="133"/>
                  </a:lnTo>
                  <a:lnTo>
                    <a:pt x="13" y="135"/>
                  </a:lnTo>
                  <a:lnTo>
                    <a:pt x="15" y="137"/>
                  </a:lnTo>
                  <a:lnTo>
                    <a:pt x="17" y="140"/>
                  </a:lnTo>
                  <a:lnTo>
                    <a:pt x="19" y="146"/>
                  </a:lnTo>
                  <a:lnTo>
                    <a:pt x="20" y="147"/>
                  </a:lnTo>
                  <a:lnTo>
                    <a:pt x="24" y="155"/>
                  </a:lnTo>
                  <a:lnTo>
                    <a:pt x="26" y="156"/>
                  </a:lnTo>
                  <a:lnTo>
                    <a:pt x="27" y="156"/>
                  </a:lnTo>
                  <a:lnTo>
                    <a:pt x="27" y="157"/>
                  </a:lnTo>
                  <a:lnTo>
                    <a:pt x="26" y="157"/>
                  </a:lnTo>
                  <a:lnTo>
                    <a:pt x="29" y="161"/>
                  </a:lnTo>
                  <a:lnTo>
                    <a:pt x="29" y="162"/>
                  </a:lnTo>
                  <a:lnTo>
                    <a:pt x="30" y="163"/>
                  </a:lnTo>
                  <a:lnTo>
                    <a:pt x="31" y="166"/>
                  </a:lnTo>
                  <a:lnTo>
                    <a:pt x="35" y="178"/>
                  </a:lnTo>
                  <a:lnTo>
                    <a:pt x="36" y="181"/>
                  </a:lnTo>
                  <a:lnTo>
                    <a:pt x="35" y="184"/>
                  </a:lnTo>
                  <a:lnTo>
                    <a:pt x="36" y="184"/>
                  </a:lnTo>
                  <a:lnTo>
                    <a:pt x="36" y="185"/>
                  </a:lnTo>
                  <a:lnTo>
                    <a:pt x="41" y="189"/>
                  </a:lnTo>
                  <a:lnTo>
                    <a:pt x="44" y="191"/>
                  </a:lnTo>
                  <a:lnTo>
                    <a:pt x="51" y="194"/>
                  </a:lnTo>
                  <a:lnTo>
                    <a:pt x="54" y="198"/>
                  </a:lnTo>
                  <a:lnTo>
                    <a:pt x="55" y="197"/>
                  </a:lnTo>
                  <a:lnTo>
                    <a:pt x="56" y="198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62" y="201"/>
                  </a:lnTo>
                  <a:lnTo>
                    <a:pt x="61" y="199"/>
                  </a:lnTo>
                  <a:lnTo>
                    <a:pt x="62" y="199"/>
                  </a:lnTo>
                  <a:lnTo>
                    <a:pt x="64" y="201"/>
                  </a:lnTo>
                  <a:lnTo>
                    <a:pt x="67" y="205"/>
                  </a:lnTo>
                  <a:lnTo>
                    <a:pt x="67" y="207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6" y="214"/>
                  </a:lnTo>
                  <a:lnTo>
                    <a:pt x="66" y="215"/>
                  </a:lnTo>
                  <a:lnTo>
                    <a:pt x="65" y="215"/>
                  </a:lnTo>
                  <a:lnTo>
                    <a:pt x="62" y="221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4" y="230"/>
                  </a:lnTo>
                  <a:lnTo>
                    <a:pt x="64" y="236"/>
                  </a:lnTo>
                  <a:lnTo>
                    <a:pt x="64" y="240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2" y="247"/>
                  </a:lnTo>
                  <a:lnTo>
                    <a:pt x="62" y="250"/>
                  </a:lnTo>
                  <a:lnTo>
                    <a:pt x="63" y="250"/>
                  </a:lnTo>
                  <a:lnTo>
                    <a:pt x="63" y="252"/>
                  </a:lnTo>
                  <a:lnTo>
                    <a:pt x="61" y="253"/>
                  </a:lnTo>
                  <a:lnTo>
                    <a:pt x="62" y="254"/>
                  </a:lnTo>
                  <a:lnTo>
                    <a:pt x="61" y="255"/>
                  </a:lnTo>
                  <a:lnTo>
                    <a:pt x="62" y="257"/>
                  </a:lnTo>
                  <a:lnTo>
                    <a:pt x="61" y="264"/>
                  </a:lnTo>
                  <a:lnTo>
                    <a:pt x="57" y="268"/>
                  </a:lnTo>
                  <a:lnTo>
                    <a:pt x="56" y="267"/>
                  </a:lnTo>
                  <a:lnTo>
                    <a:pt x="55" y="268"/>
                  </a:lnTo>
                  <a:lnTo>
                    <a:pt x="54" y="267"/>
                  </a:lnTo>
                  <a:lnTo>
                    <a:pt x="52" y="266"/>
                  </a:lnTo>
                  <a:lnTo>
                    <a:pt x="51" y="269"/>
                  </a:lnTo>
                  <a:lnTo>
                    <a:pt x="50" y="271"/>
                  </a:lnTo>
                  <a:lnTo>
                    <a:pt x="48" y="273"/>
                  </a:lnTo>
                  <a:lnTo>
                    <a:pt x="46" y="274"/>
                  </a:lnTo>
                  <a:lnTo>
                    <a:pt x="46" y="276"/>
                  </a:lnTo>
                  <a:lnTo>
                    <a:pt x="41" y="279"/>
                  </a:lnTo>
                  <a:lnTo>
                    <a:pt x="40" y="279"/>
                  </a:lnTo>
                  <a:lnTo>
                    <a:pt x="35" y="287"/>
                  </a:lnTo>
                  <a:lnTo>
                    <a:pt x="34" y="287"/>
                  </a:lnTo>
                  <a:lnTo>
                    <a:pt x="31" y="289"/>
                  </a:lnTo>
                  <a:lnTo>
                    <a:pt x="31" y="290"/>
                  </a:lnTo>
                  <a:lnTo>
                    <a:pt x="27" y="298"/>
                  </a:lnTo>
                  <a:lnTo>
                    <a:pt x="24" y="298"/>
                  </a:lnTo>
                  <a:lnTo>
                    <a:pt x="23" y="296"/>
                  </a:lnTo>
                  <a:lnTo>
                    <a:pt x="22" y="298"/>
                  </a:lnTo>
                  <a:lnTo>
                    <a:pt x="20" y="299"/>
                  </a:lnTo>
                  <a:lnTo>
                    <a:pt x="21" y="302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9" y="303"/>
                  </a:lnTo>
                  <a:lnTo>
                    <a:pt x="30" y="303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8" y="306"/>
                  </a:lnTo>
                  <a:lnTo>
                    <a:pt x="39" y="306"/>
                  </a:lnTo>
                  <a:lnTo>
                    <a:pt x="44" y="303"/>
                  </a:lnTo>
                  <a:lnTo>
                    <a:pt x="46" y="303"/>
                  </a:lnTo>
                  <a:lnTo>
                    <a:pt x="48" y="307"/>
                  </a:lnTo>
                  <a:lnTo>
                    <a:pt x="52" y="315"/>
                  </a:lnTo>
                  <a:lnTo>
                    <a:pt x="53" y="314"/>
                  </a:lnTo>
                  <a:lnTo>
                    <a:pt x="53" y="317"/>
                  </a:lnTo>
                  <a:lnTo>
                    <a:pt x="55" y="318"/>
                  </a:lnTo>
                  <a:lnTo>
                    <a:pt x="57" y="318"/>
                  </a:lnTo>
                  <a:lnTo>
                    <a:pt x="59" y="315"/>
                  </a:lnTo>
                  <a:lnTo>
                    <a:pt x="63" y="308"/>
                  </a:lnTo>
                  <a:lnTo>
                    <a:pt x="68" y="302"/>
                  </a:lnTo>
                  <a:lnTo>
                    <a:pt x="75" y="291"/>
                  </a:lnTo>
                  <a:lnTo>
                    <a:pt x="79" y="286"/>
                  </a:lnTo>
                  <a:lnTo>
                    <a:pt x="82" y="286"/>
                  </a:lnTo>
                  <a:lnTo>
                    <a:pt x="85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7" y="286"/>
                  </a:lnTo>
                  <a:lnTo>
                    <a:pt x="106" y="282"/>
                  </a:lnTo>
                  <a:lnTo>
                    <a:pt x="115" y="274"/>
                  </a:lnTo>
                  <a:lnTo>
                    <a:pt x="122" y="274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46" y="288"/>
                  </a:lnTo>
                  <a:lnTo>
                    <a:pt x="152" y="287"/>
                  </a:lnTo>
                  <a:lnTo>
                    <a:pt x="169" y="305"/>
                  </a:lnTo>
                  <a:lnTo>
                    <a:pt x="174" y="306"/>
                  </a:lnTo>
                  <a:lnTo>
                    <a:pt x="179" y="313"/>
                  </a:lnTo>
                  <a:lnTo>
                    <a:pt x="190" y="322"/>
                  </a:lnTo>
                  <a:lnTo>
                    <a:pt x="192" y="322"/>
                  </a:lnTo>
                  <a:lnTo>
                    <a:pt x="191" y="310"/>
                  </a:lnTo>
                  <a:lnTo>
                    <a:pt x="195" y="300"/>
                  </a:lnTo>
                  <a:lnTo>
                    <a:pt x="200" y="283"/>
                  </a:lnTo>
                  <a:lnTo>
                    <a:pt x="197" y="275"/>
                  </a:lnTo>
                  <a:lnTo>
                    <a:pt x="201" y="266"/>
                  </a:lnTo>
                  <a:lnTo>
                    <a:pt x="196" y="263"/>
                  </a:lnTo>
                  <a:lnTo>
                    <a:pt x="197" y="257"/>
                  </a:lnTo>
                  <a:lnTo>
                    <a:pt x="201" y="253"/>
                  </a:lnTo>
                  <a:lnTo>
                    <a:pt x="219" y="252"/>
                  </a:lnTo>
                  <a:lnTo>
                    <a:pt x="229" y="245"/>
                  </a:lnTo>
                  <a:lnTo>
                    <a:pt x="233" y="230"/>
                  </a:lnTo>
                  <a:lnTo>
                    <a:pt x="202" y="205"/>
                  </a:lnTo>
                  <a:lnTo>
                    <a:pt x="207" y="197"/>
                  </a:lnTo>
                  <a:lnTo>
                    <a:pt x="202" y="167"/>
                  </a:lnTo>
                  <a:lnTo>
                    <a:pt x="191" y="158"/>
                  </a:lnTo>
                  <a:lnTo>
                    <a:pt x="179" y="135"/>
                  </a:lnTo>
                  <a:lnTo>
                    <a:pt x="185" y="112"/>
                  </a:lnTo>
                  <a:lnTo>
                    <a:pt x="180" y="80"/>
                  </a:lnTo>
                  <a:lnTo>
                    <a:pt x="175" y="81"/>
                  </a:lnTo>
                  <a:lnTo>
                    <a:pt x="173" y="81"/>
                  </a:lnTo>
                  <a:lnTo>
                    <a:pt x="172" y="81"/>
                  </a:lnTo>
                  <a:lnTo>
                    <a:pt x="162" y="82"/>
                  </a:lnTo>
                  <a:lnTo>
                    <a:pt x="154" y="79"/>
                  </a:lnTo>
                  <a:lnTo>
                    <a:pt x="148" y="76"/>
                  </a:lnTo>
                  <a:lnTo>
                    <a:pt x="144" y="70"/>
                  </a:lnTo>
                  <a:lnTo>
                    <a:pt x="140" y="55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7" y="49"/>
                  </a:lnTo>
                  <a:lnTo>
                    <a:pt x="108" y="54"/>
                  </a:lnTo>
                  <a:lnTo>
                    <a:pt x="103" y="58"/>
                  </a:lnTo>
                  <a:lnTo>
                    <a:pt x="99" y="59"/>
                  </a:lnTo>
                  <a:lnTo>
                    <a:pt x="90" y="58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90" y="47"/>
                  </a:lnTo>
                  <a:lnTo>
                    <a:pt x="97" y="41"/>
                  </a:lnTo>
                  <a:lnTo>
                    <a:pt x="87" y="19"/>
                  </a:lnTo>
                  <a:lnTo>
                    <a:pt x="86" y="17"/>
                  </a:lnTo>
                  <a:lnTo>
                    <a:pt x="86" y="11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28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9" y="56"/>
                  </a:lnTo>
                  <a:lnTo>
                    <a:pt x="31" y="63"/>
                  </a:lnTo>
                  <a:lnTo>
                    <a:pt x="29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11" y="59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5" y="54"/>
                  </a:lnTo>
                  <a:lnTo>
                    <a:pt x="1" y="55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0" name="Freeform 116">
              <a:extLst>
                <a:ext uri="{FF2B5EF4-FFF2-40B4-BE49-F238E27FC236}">
                  <a16:creationId xmlns:a16="http://schemas.microsoft.com/office/drawing/2014/main" id="{BB91F5AC-66B8-C41E-7543-E6D9B517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708" y="3160291"/>
              <a:ext cx="738188" cy="1084262"/>
            </a:xfrm>
            <a:custGeom>
              <a:avLst/>
              <a:gdLst>
                <a:gd name="T0" fmla="*/ 2147483646 w 480"/>
                <a:gd name="T1" fmla="*/ 2147483646 h 654"/>
                <a:gd name="T2" fmla="*/ 2147483646 w 480"/>
                <a:gd name="T3" fmla="*/ 2147483646 h 654"/>
                <a:gd name="T4" fmla="*/ 2147483646 w 480"/>
                <a:gd name="T5" fmla="*/ 2147483646 h 654"/>
                <a:gd name="T6" fmla="*/ 2147483646 w 480"/>
                <a:gd name="T7" fmla="*/ 2147483646 h 654"/>
                <a:gd name="T8" fmla="*/ 2147483646 w 480"/>
                <a:gd name="T9" fmla="*/ 2147483646 h 654"/>
                <a:gd name="T10" fmla="*/ 2147483646 w 480"/>
                <a:gd name="T11" fmla="*/ 2147483646 h 654"/>
                <a:gd name="T12" fmla="*/ 2147483646 w 480"/>
                <a:gd name="T13" fmla="*/ 2147483646 h 654"/>
                <a:gd name="T14" fmla="*/ 2147483646 w 480"/>
                <a:gd name="T15" fmla="*/ 2147483646 h 654"/>
                <a:gd name="T16" fmla="*/ 2147483646 w 480"/>
                <a:gd name="T17" fmla="*/ 2147483646 h 654"/>
                <a:gd name="T18" fmla="*/ 2147483646 w 480"/>
                <a:gd name="T19" fmla="*/ 2147483646 h 654"/>
                <a:gd name="T20" fmla="*/ 2147483646 w 480"/>
                <a:gd name="T21" fmla="*/ 2147483646 h 654"/>
                <a:gd name="T22" fmla="*/ 2147483646 w 480"/>
                <a:gd name="T23" fmla="*/ 2147483646 h 654"/>
                <a:gd name="T24" fmla="*/ 2147483646 w 480"/>
                <a:gd name="T25" fmla="*/ 2147483646 h 654"/>
                <a:gd name="T26" fmla="*/ 2147483646 w 480"/>
                <a:gd name="T27" fmla="*/ 2147483646 h 654"/>
                <a:gd name="T28" fmla="*/ 2147483646 w 480"/>
                <a:gd name="T29" fmla="*/ 2147483646 h 654"/>
                <a:gd name="T30" fmla="*/ 2147483646 w 480"/>
                <a:gd name="T31" fmla="*/ 2147483646 h 654"/>
                <a:gd name="T32" fmla="*/ 2147483646 w 480"/>
                <a:gd name="T33" fmla="*/ 2147483646 h 654"/>
                <a:gd name="T34" fmla="*/ 2147483646 w 480"/>
                <a:gd name="T35" fmla="*/ 2147483646 h 654"/>
                <a:gd name="T36" fmla="*/ 2147483646 w 480"/>
                <a:gd name="T37" fmla="*/ 2147483646 h 654"/>
                <a:gd name="T38" fmla="*/ 2147483646 w 480"/>
                <a:gd name="T39" fmla="*/ 2147483646 h 654"/>
                <a:gd name="T40" fmla="*/ 2147483646 w 480"/>
                <a:gd name="T41" fmla="*/ 2147483646 h 654"/>
                <a:gd name="T42" fmla="*/ 2147483646 w 480"/>
                <a:gd name="T43" fmla="*/ 2147483646 h 654"/>
                <a:gd name="T44" fmla="*/ 2147483646 w 480"/>
                <a:gd name="T45" fmla="*/ 2147483646 h 654"/>
                <a:gd name="T46" fmla="*/ 2147483646 w 480"/>
                <a:gd name="T47" fmla="*/ 2147483646 h 654"/>
                <a:gd name="T48" fmla="*/ 2147483646 w 480"/>
                <a:gd name="T49" fmla="*/ 2147483646 h 654"/>
                <a:gd name="T50" fmla="*/ 2147483646 w 480"/>
                <a:gd name="T51" fmla="*/ 2147483646 h 654"/>
                <a:gd name="T52" fmla="*/ 2147483646 w 480"/>
                <a:gd name="T53" fmla="*/ 2147483646 h 654"/>
                <a:gd name="T54" fmla="*/ 2147483646 w 480"/>
                <a:gd name="T55" fmla="*/ 2147483646 h 654"/>
                <a:gd name="T56" fmla="*/ 2147483646 w 480"/>
                <a:gd name="T57" fmla="*/ 2147483646 h 654"/>
                <a:gd name="T58" fmla="*/ 2147483646 w 480"/>
                <a:gd name="T59" fmla="*/ 2147483646 h 654"/>
                <a:gd name="T60" fmla="*/ 2147483646 w 480"/>
                <a:gd name="T61" fmla="*/ 2147483646 h 654"/>
                <a:gd name="T62" fmla="*/ 2147483646 w 480"/>
                <a:gd name="T63" fmla="*/ 2147483646 h 654"/>
                <a:gd name="T64" fmla="*/ 2147483646 w 480"/>
                <a:gd name="T65" fmla="*/ 2147483646 h 654"/>
                <a:gd name="T66" fmla="*/ 2147483646 w 480"/>
                <a:gd name="T67" fmla="*/ 2147483646 h 654"/>
                <a:gd name="T68" fmla="*/ 2147483646 w 480"/>
                <a:gd name="T69" fmla="*/ 2147483646 h 654"/>
                <a:gd name="T70" fmla="*/ 2147483646 w 480"/>
                <a:gd name="T71" fmla="*/ 2147483646 h 654"/>
                <a:gd name="T72" fmla="*/ 2147483646 w 480"/>
                <a:gd name="T73" fmla="*/ 2147483646 h 654"/>
                <a:gd name="T74" fmla="*/ 2147483646 w 480"/>
                <a:gd name="T75" fmla="*/ 2147483646 h 654"/>
                <a:gd name="T76" fmla="*/ 2147483646 w 480"/>
                <a:gd name="T77" fmla="*/ 2147483646 h 654"/>
                <a:gd name="T78" fmla="*/ 2147483646 w 480"/>
                <a:gd name="T79" fmla="*/ 2147483646 h 654"/>
                <a:gd name="T80" fmla="*/ 2147483646 w 480"/>
                <a:gd name="T81" fmla="*/ 2147483646 h 654"/>
                <a:gd name="T82" fmla="*/ 2147483646 w 480"/>
                <a:gd name="T83" fmla="*/ 2147483646 h 654"/>
                <a:gd name="T84" fmla="*/ 2147483646 w 480"/>
                <a:gd name="T85" fmla="*/ 2147483646 h 654"/>
                <a:gd name="T86" fmla="*/ 2147483646 w 480"/>
                <a:gd name="T87" fmla="*/ 2147483646 h 654"/>
                <a:gd name="T88" fmla="*/ 2147483646 w 480"/>
                <a:gd name="T89" fmla="*/ 2147483646 h 654"/>
                <a:gd name="T90" fmla="*/ 2147483646 w 480"/>
                <a:gd name="T91" fmla="*/ 2147483646 h 654"/>
                <a:gd name="T92" fmla="*/ 2147483646 w 480"/>
                <a:gd name="T93" fmla="*/ 2147483646 h 654"/>
                <a:gd name="T94" fmla="*/ 2147483646 w 480"/>
                <a:gd name="T95" fmla="*/ 2147483646 h 654"/>
                <a:gd name="T96" fmla="*/ 2147483646 w 480"/>
                <a:gd name="T97" fmla="*/ 2147483646 h 654"/>
                <a:gd name="T98" fmla="*/ 2147483646 w 480"/>
                <a:gd name="T99" fmla="*/ 2147483646 h 654"/>
                <a:gd name="T100" fmla="*/ 2147483646 w 480"/>
                <a:gd name="T101" fmla="*/ 2147483646 h 654"/>
                <a:gd name="T102" fmla="*/ 2147483646 w 480"/>
                <a:gd name="T103" fmla="*/ 2147483646 h 654"/>
                <a:gd name="T104" fmla="*/ 2147483646 w 480"/>
                <a:gd name="T105" fmla="*/ 2147483646 h 654"/>
                <a:gd name="T106" fmla="*/ 2147483646 w 480"/>
                <a:gd name="T107" fmla="*/ 2147483646 h 654"/>
                <a:gd name="T108" fmla="*/ 2147483646 w 480"/>
                <a:gd name="T109" fmla="*/ 0 h 654"/>
                <a:gd name="T110" fmla="*/ 2147483646 w 480"/>
                <a:gd name="T111" fmla="*/ 2147483646 h 654"/>
                <a:gd name="T112" fmla="*/ 2147483646 w 480"/>
                <a:gd name="T113" fmla="*/ 2147483646 h 654"/>
                <a:gd name="T114" fmla="*/ 2147483646 w 480"/>
                <a:gd name="T115" fmla="*/ 2147483646 h 6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654"/>
                <a:gd name="T176" fmla="*/ 480 w 480"/>
                <a:gd name="T177" fmla="*/ 654 h 6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654">
                  <a:moveTo>
                    <a:pt x="0" y="151"/>
                  </a:moveTo>
                  <a:lnTo>
                    <a:pt x="1" y="154"/>
                  </a:lnTo>
                  <a:lnTo>
                    <a:pt x="3" y="157"/>
                  </a:lnTo>
                  <a:lnTo>
                    <a:pt x="4" y="158"/>
                  </a:lnTo>
                  <a:lnTo>
                    <a:pt x="1" y="168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3" y="176"/>
                  </a:lnTo>
                  <a:lnTo>
                    <a:pt x="4" y="187"/>
                  </a:lnTo>
                  <a:lnTo>
                    <a:pt x="4" y="193"/>
                  </a:lnTo>
                  <a:lnTo>
                    <a:pt x="6" y="194"/>
                  </a:lnTo>
                  <a:lnTo>
                    <a:pt x="8" y="193"/>
                  </a:lnTo>
                  <a:lnTo>
                    <a:pt x="13" y="192"/>
                  </a:lnTo>
                  <a:lnTo>
                    <a:pt x="18" y="193"/>
                  </a:lnTo>
                  <a:lnTo>
                    <a:pt x="24" y="195"/>
                  </a:lnTo>
                  <a:lnTo>
                    <a:pt x="29" y="200"/>
                  </a:lnTo>
                  <a:lnTo>
                    <a:pt x="31" y="203"/>
                  </a:lnTo>
                  <a:lnTo>
                    <a:pt x="31" y="204"/>
                  </a:lnTo>
                  <a:lnTo>
                    <a:pt x="33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2"/>
                  </a:lnTo>
                  <a:lnTo>
                    <a:pt x="38" y="203"/>
                  </a:lnTo>
                  <a:lnTo>
                    <a:pt x="39" y="204"/>
                  </a:lnTo>
                  <a:lnTo>
                    <a:pt x="38" y="207"/>
                  </a:lnTo>
                  <a:lnTo>
                    <a:pt x="42" y="214"/>
                  </a:lnTo>
                  <a:lnTo>
                    <a:pt x="42" y="215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49" y="220"/>
                  </a:lnTo>
                  <a:lnTo>
                    <a:pt x="51" y="220"/>
                  </a:lnTo>
                  <a:lnTo>
                    <a:pt x="51" y="218"/>
                  </a:lnTo>
                  <a:lnTo>
                    <a:pt x="50" y="217"/>
                  </a:lnTo>
                  <a:lnTo>
                    <a:pt x="49" y="215"/>
                  </a:lnTo>
                  <a:lnTo>
                    <a:pt x="50" y="214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6" y="215"/>
                  </a:lnTo>
                  <a:lnTo>
                    <a:pt x="57" y="216"/>
                  </a:lnTo>
                  <a:lnTo>
                    <a:pt x="60" y="216"/>
                  </a:lnTo>
                  <a:lnTo>
                    <a:pt x="61" y="221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7"/>
                  </a:lnTo>
                  <a:lnTo>
                    <a:pt x="65" y="215"/>
                  </a:lnTo>
                  <a:lnTo>
                    <a:pt x="64" y="213"/>
                  </a:lnTo>
                  <a:lnTo>
                    <a:pt x="65" y="211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2" y="207"/>
                  </a:lnTo>
                  <a:lnTo>
                    <a:pt x="73" y="209"/>
                  </a:lnTo>
                  <a:lnTo>
                    <a:pt x="73" y="211"/>
                  </a:lnTo>
                  <a:lnTo>
                    <a:pt x="74" y="211"/>
                  </a:lnTo>
                  <a:lnTo>
                    <a:pt x="74" y="213"/>
                  </a:lnTo>
                  <a:lnTo>
                    <a:pt x="74" y="214"/>
                  </a:lnTo>
                  <a:lnTo>
                    <a:pt x="75" y="214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7" y="222"/>
                  </a:lnTo>
                  <a:lnTo>
                    <a:pt x="78" y="223"/>
                  </a:lnTo>
                  <a:lnTo>
                    <a:pt x="78" y="224"/>
                  </a:lnTo>
                  <a:lnTo>
                    <a:pt x="76" y="227"/>
                  </a:lnTo>
                  <a:lnTo>
                    <a:pt x="77" y="228"/>
                  </a:lnTo>
                  <a:lnTo>
                    <a:pt x="76" y="230"/>
                  </a:lnTo>
                  <a:lnTo>
                    <a:pt x="77" y="234"/>
                  </a:lnTo>
                  <a:lnTo>
                    <a:pt x="78" y="235"/>
                  </a:lnTo>
                  <a:lnTo>
                    <a:pt x="81" y="236"/>
                  </a:lnTo>
                  <a:lnTo>
                    <a:pt x="92" y="239"/>
                  </a:lnTo>
                  <a:lnTo>
                    <a:pt x="107" y="246"/>
                  </a:lnTo>
                  <a:lnTo>
                    <a:pt x="108" y="246"/>
                  </a:lnTo>
                  <a:lnTo>
                    <a:pt x="108" y="247"/>
                  </a:lnTo>
                  <a:lnTo>
                    <a:pt x="111" y="248"/>
                  </a:lnTo>
                  <a:lnTo>
                    <a:pt x="112" y="249"/>
                  </a:lnTo>
                  <a:lnTo>
                    <a:pt x="118" y="252"/>
                  </a:lnTo>
                  <a:lnTo>
                    <a:pt x="120" y="255"/>
                  </a:lnTo>
                  <a:lnTo>
                    <a:pt x="126" y="263"/>
                  </a:lnTo>
                  <a:lnTo>
                    <a:pt x="138" y="264"/>
                  </a:lnTo>
                  <a:lnTo>
                    <a:pt x="139" y="265"/>
                  </a:lnTo>
                  <a:lnTo>
                    <a:pt x="144" y="267"/>
                  </a:lnTo>
                  <a:lnTo>
                    <a:pt x="146" y="268"/>
                  </a:lnTo>
                  <a:lnTo>
                    <a:pt x="153" y="276"/>
                  </a:lnTo>
                  <a:lnTo>
                    <a:pt x="156" y="276"/>
                  </a:lnTo>
                  <a:lnTo>
                    <a:pt x="162" y="279"/>
                  </a:lnTo>
                  <a:lnTo>
                    <a:pt x="163" y="280"/>
                  </a:lnTo>
                  <a:lnTo>
                    <a:pt x="167" y="283"/>
                  </a:lnTo>
                  <a:lnTo>
                    <a:pt x="169" y="287"/>
                  </a:lnTo>
                  <a:lnTo>
                    <a:pt x="167" y="292"/>
                  </a:lnTo>
                  <a:lnTo>
                    <a:pt x="167" y="293"/>
                  </a:lnTo>
                  <a:lnTo>
                    <a:pt x="168" y="294"/>
                  </a:lnTo>
                  <a:lnTo>
                    <a:pt x="172" y="295"/>
                  </a:lnTo>
                  <a:lnTo>
                    <a:pt x="172" y="302"/>
                  </a:lnTo>
                  <a:lnTo>
                    <a:pt x="169" y="304"/>
                  </a:lnTo>
                  <a:lnTo>
                    <a:pt x="168" y="306"/>
                  </a:lnTo>
                  <a:lnTo>
                    <a:pt x="169" y="307"/>
                  </a:lnTo>
                  <a:lnTo>
                    <a:pt x="170" y="311"/>
                  </a:lnTo>
                  <a:lnTo>
                    <a:pt x="169" y="314"/>
                  </a:lnTo>
                  <a:lnTo>
                    <a:pt x="165" y="321"/>
                  </a:lnTo>
                  <a:lnTo>
                    <a:pt x="162" y="322"/>
                  </a:lnTo>
                  <a:lnTo>
                    <a:pt x="167" y="328"/>
                  </a:lnTo>
                  <a:lnTo>
                    <a:pt x="169" y="331"/>
                  </a:lnTo>
                  <a:lnTo>
                    <a:pt x="168" y="337"/>
                  </a:lnTo>
                  <a:lnTo>
                    <a:pt x="168" y="338"/>
                  </a:lnTo>
                  <a:lnTo>
                    <a:pt x="172" y="342"/>
                  </a:lnTo>
                  <a:lnTo>
                    <a:pt x="177" y="348"/>
                  </a:lnTo>
                  <a:lnTo>
                    <a:pt x="191" y="358"/>
                  </a:lnTo>
                  <a:lnTo>
                    <a:pt x="192" y="358"/>
                  </a:lnTo>
                  <a:lnTo>
                    <a:pt x="194" y="361"/>
                  </a:lnTo>
                  <a:lnTo>
                    <a:pt x="193" y="362"/>
                  </a:lnTo>
                  <a:lnTo>
                    <a:pt x="196" y="365"/>
                  </a:lnTo>
                  <a:lnTo>
                    <a:pt x="228" y="390"/>
                  </a:lnTo>
                  <a:lnTo>
                    <a:pt x="240" y="402"/>
                  </a:lnTo>
                  <a:lnTo>
                    <a:pt x="242" y="402"/>
                  </a:lnTo>
                  <a:lnTo>
                    <a:pt x="244" y="406"/>
                  </a:lnTo>
                  <a:lnTo>
                    <a:pt x="250" y="409"/>
                  </a:lnTo>
                  <a:lnTo>
                    <a:pt x="255" y="413"/>
                  </a:lnTo>
                  <a:lnTo>
                    <a:pt x="268" y="424"/>
                  </a:lnTo>
                  <a:lnTo>
                    <a:pt x="291" y="446"/>
                  </a:lnTo>
                  <a:lnTo>
                    <a:pt x="302" y="459"/>
                  </a:lnTo>
                  <a:lnTo>
                    <a:pt x="304" y="466"/>
                  </a:lnTo>
                  <a:lnTo>
                    <a:pt x="308" y="472"/>
                  </a:lnTo>
                  <a:lnTo>
                    <a:pt x="308" y="474"/>
                  </a:lnTo>
                  <a:lnTo>
                    <a:pt x="312" y="479"/>
                  </a:lnTo>
                  <a:lnTo>
                    <a:pt x="312" y="485"/>
                  </a:lnTo>
                  <a:lnTo>
                    <a:pt x="314" y="486"/>
                  </a:lnTo>
                  <a:lnTo>
                    <a:pt x="318" y="492"/>
                  </a:lnTo>
                  <a:lnTo>
                    <a:pt x="319" y="492"/>
                  </a:lnTo>
                  <a:lnTo>
                    <a:pt x="321" y="494"/>
                  </a:lnTo>
                  <a:lnTo>
                    <a:pt x="323" y="495"/>
                  </a:lnTo>
                  <a:lnTo>
                    <a:pt x="325" y="497"/>
                  </a:lnTo>
                  <a:lnTo>
                    <a:pt x="328" y="504"/>
                  </a:lnTo>
                  <a:lnTo>
                    <a:pt x="332" y="507"/>
                  </a:lnTo>
                  <a:lnTo>
                    <a:pt x="336" y="513"/>
                  </a:lnTo>
                  <a:lnTo>
                    <a:pt x="340" y="517"/>
                  </a:lnTo>
                  <a:lnTo>
                    <a:pt x="342" y="519"/>
                  </a:lnTo>
                  <a:lnTo>
                    <a:pt x="350" y="530"/>
                  </a:lnTo>
                  <a:lnTo>
                    <a:pt x="351" y="535"/>
                  </a:lnTo>
                  <a:lnTo>
                    <a:pt x="350" y="536"/>
                  </a:lnTo>
                  <a:lnTo>
                    <a:pt x="352" y="538"/>
                  </a:lnTo>
                  <a:lnTo>
                    <a:pt x="353" y="543"/>
                  </a:lnTo>
                  <a:lnTo>
                    <a:pt x="358" y="547"/>
                  </a:lnTo>
                  <a:lnTo>
                    <a:pt x="358" y="555"/>
                  </a:lnTo>
                  <a:lnTo>
                    <a:pt x="359" y="553"/>
                  </a:lnTo>
                  <a:lnTo>
                    <a:pt x="360" y="554"/>
                  </a:lnTo>
                  <a:lnTo>
                    <a:pt x="360" y="552"/>
                  </a:lnTo>
                  <a:lnTo>
                    <a:pt x="367" y="559"/>
                  </a:lnTo>
                  <a:lnTo>
                    <a:pt x="374" y="566"/>
                  </a:lnTo>
                  <a:lnTo>
                    <a:pt x="374" y="565"/>
                  </a:lnTo>
                  <a:lnTo>
                    <a:pt x="375" y="565"/>
                  </a:lnTo>
                  <a:lnTo>
                    <a:pt x="375" y="567"/>
                  </a:lnTo>
                  <a:lnTo>
                    <a:pt x="378" y="571"/>
                  </a:lnTo>
                  <a:lnTo>
                    <a:pt x="382" y="575"/>
                  </a:lnTo>
                  <a:lnTo>
                    <a:pt x="386" y="579"/>
                  </a:lnTo>
                  <a:lnTo>
                    <a:pt x="389" y="584"/>
                  </a:lnTo>
                  <a:lnTo>
                    <a:pt x="396" y="591"/>
                  </a:lnTo>
                  <a:lnTo>
                    <a:pt x="398" y="595"/>
                  </a:lnTo>
                  <a:lnTo>
                    <a:pt x="402" y="600"/>
                  </a:lnTo>
                  <a:lnTo>
                    <a:pt x="404" y="605"/>
                  </a:lnTo>
                  <a:lnTo>
                    <a:pt x="405" y="606"/>
                  </a:lnTo>
                  <a:lnTo>
                    <a:pt x="405" y="604"/>
                  </a:lnTo>
                  <a:lnTo>
                    <a:pt x="406" y="606"/>
                  </a:lnTo>
                  <a:lnTo>
                    <a:pt x="414" y="612"/>
                  </a:lnTo>
                  <a:lnTo>
                    <a:pt x="418" y="616"/>
                  </a:lnTo>
                  <a:lnTo>
                    <a:pt x="419" y="617"/>
                  </a:lnTo>
                  <a:lnTo>
                    <a:pt x="420" y="618"/>
                  </a:lnTo>
                  <a:lnTo>
                    <a:pt x="429" y="626"/>
                  </a:lnTo>
                  <a:lnTo>
                    <a:pt x="436" y="640"/>
                  </a:lnTo>
                  <a:lnTo>
                    <a:pt x="437" y="642"/>
                  </a:lnTo>
                  <a:lnTo>
                    <a:pt x="437" y="645"/>
                  </a:lnTo>
                  <a:lnTo>
                    <a:pt x="441" y="644"/>
                  </a:lnTo>
                  <a:lnTo>
                    <a:pt x="442" y="646"/>
                  </a:lnTo>
                  <a:lnTo>
                    <a:pt x="446" y="647"/>
                  </a:lnTo>
                  <a:lnTo>
                    <a:pt x="447" y="649"/>
                  </a:lnTo>
                  <a:lnTo>
                    <a:pt x="452" y="651"/>
                  </a:lnTo>
                  <a:lnTo>
                    <a:pt x="451" y="654"/>
                  </a:lnTo>
                  <a:lnTo>
                    <a:pt x="453" y="654"/>
                  </a:lnTo>
                  <a:lnTo>
                    <a:pt x="454" y="654"/>
                  </a:lnTo>
                  <a:lnTo>
                    <a:pt x="465" y="654"/>
                  </a:lnTo>
                  <a:lnTo>
                    <a:pt x="467" y="653"/>
                  </a:lnTo>
                  <a:lnTo>
                    <a:pt x="465" y="646"/>
                  </a:lnTo>
                  <a:lnTo>
                    <a:pt x="462" y="641"/>
                  </a:lnTo>
                  <a:lnTo>
                    <a:pt x="462" y="639"/>
                  </a:lnTo>
                  <a:lnTo>
                    <a:pt x="460" y="635"/>
                  </a:lnTo>
                  <a:lnTo>
                    <a:pt x="464" y="606"/>
                  </a:lnTo>
                  <a:lnTo>
                    <a:pt x="463" y="605"/>
                  </a:lnTo>
                  <a:lnTo>
                    <a:pt x="460" y="600"/>
                  </a:lnTo>
                  <a:lnTo>
                    <a:pt x="460" y="597"/>
                  </a:lnTo>
                  <a:lnTo>
                    <a:pt x="464" y="594"/>
                  </a:lnTo>
                  <a:lnTo>
                    <a:pt x="471" y="590"/>
                  </a:lnTo>
                  <a:lnTo>
                    <a:pt x="478" y="593"/>
                  </a:lnTo>
                  <a:lnTo>
                    <a:pt x="480" y="578"/>
                  </a:lnTo>
                  <a:lnTo>
                    <a:pt x="480" y="571"/>
                  </a:lnTo>
                  <a:lnTo>
                    <a:pt x="475" y="563"/>
                  </a:lnTo>
                  <a:lnTo>
                    <a:pt x="465" y="561"/>
                  </a:lnTo>
                  <a:lnTo>
                    <a:pt x="458" y="561"/>
                  </a:lnTo>
                  <a:lnTo>
                    <a:pt x="456" y="560"/>
                  </a:lnTo>
                  <a:lnTo>
                    <a:pt x="457" y="556"/>
                  </a:lnTo>
                  <a:lnTo>
                    <a:pt x="452" y="551"/>
                  </a:lnTo>
                  <a:lnTo>
                    <a:pt x="449" y="544"/>
                  </a:lnTo>
                  <a:lnTo>
                    <a:pt x="445" y="532"/>
                  </a:lnTo>
                  <a:lnTo>
                    <a:pt x="443" y="530"/>
                  </a:lnTo>
                  <a:lnTo>
                    <a:pt x="441" y="526"/>
                  </a:lnTo>
                  <a:lnTo>
                    <a:pt x="436" y="520"/>
                  </a:lnTo>
                  <a:lnTo>
                    <a:pt x="434" y="517"/>
                  </a:lnTo>
                  <a:lnTo>
                    <a:pt x="432" y="500"/>
                  </a:lnTo>
                  <a:lnTo>
                    <a:pt x="425" y="488"/>
                  </a:lnTo>
                  <a:lnTo>
                    <a:pt x="421" y="480"/>
                  </a:lnTo>
                  <a:lnTo>
                    <a:pt x="417" y="462"/>
                  </a:lnTo>
                  <a:lnTo>
                    <a:pt x="419" y="453"/>
                  </a:lnTo>
                  <a:lnTo>
                    <a:pt x="416" y="445"/>
                  </a:lnTo>
                  <a:lnTo>
                    <a:pt x="417" y="437"/>
                  </a:lnTo>
                  <a:lnTo>
                    <a:pt x="405" y="413"/>
                  </a:lnTo>
                  <a:lnTo>
                    <a:pt x="401" y="411"/>
                  </a:lnTo>
                  <a:lnTo>
                    <a:pt x="394" y="399"/>
                  </a:lnTo>
                  <a:lnTo>
                    <a:pt x="391" y="397"/>
                  </a:lnTo>
                  <a:lnTo>
                    <a:pt x="385" y="391"/>
                  </a:lnTo>
                  <a:lnTo>
                    <a:pt x="378" y="393"/>
                  </a:lnTo>
                  <a:lnTo>
                    <a:pt x="373" y="395"/>
                  </a:lnTo>
                  <a:lnTo>
                    <a:pt x="370" y="397"/>
                  </a:lnTo>
                  <a:lnTo>
                    <a:pt x="364" y="397"/>
                  </a:lnTo>
                  <a:lnTo>
                    <a:pt x="359" y="400"/>
                  </a:lnTo>
                  <a:lnTo>
                    <a:pt x="351" y="401"/>
                  </a:lnTo>
                  <a:lnTo>
                    <a:pt x="344" y="397"/>
                  </a:lnTo>
                  <a:lnTo>
                    <a:pt x="339" y="384"/>
                  </a:lnTo>
                  <a:lnTo>
                    <a:pt x="335" y="375"/>
                  </a:lnTo>
                  <a:lnTo>
                    <a:pt x="333" y="370"/>
                  </a:lnTo>
                  <a:lnTo>
                    <a:pt x="329" y="360"/>
                  </a:lnTo>
                  <a:lnTo>
                    <a:pt x="324" y="350"/>
                  </a:lnTo>
                  <a:lnTo>
                    <a:pt x="319" y="341"/>
                  </a:lnTo>
                  <a:lnTo>
                    <a:pt x="315" y="335"/>
                  </a:lnTo>
                  <a:lnTo>
                    <a:pt x="308" y="327"/>
                  </a:lnTo>
                  <a:lnTo>
                    <a:pt x="304" y="326"/>
                  </a:lnTo>
                  <a:lnTo>
                    <a:pt x="302" y="326"/>
                  </a:lnTo>
                  <a:lnTo>
                    <a:pt x="298" y="323"/>
                  </a:lnTo>
                  <a:lnTo>
                    <a:pt x="292" y="317"/>
                  </a:lnTo>
                  <a:lnTo>
                    <a:pt x="288" y="303"/>
                  </a:lnTo>
                  <a:lnTo>
                    <a:pt x="283" y="290"/>
                  </a:lnTo>
                  <a:lnTo>
                    <a:pt x="282" y="276"/>
                  </a:lnTo>
                  <a:lnTo>
                    <a:pt x="281" y="265"/>
                  </a:lnTo>
                  <a:lnTo>
                    <a:pt x="281" y="253"/>
                  </a:lnTo>
                  <a:lnTo>
                    <a:pt x="283" y="245"/>
                  </a:lnTo>
                  <a:lnTo>
                    <a:pt x="285" y="239"/>
                  </a:lnTo>
                  <a:lnTo>
                    <a:pt x="286" y="227"/>
                  </a:lnTo>
                  <a:lnTo>
                    <a:pt x="286" y="217"/>
                  </a:lnTo>
                  <a:lnTo>
                    <a:pt x="286" y="211"/>
                  </a:lnTo>
                  <a:lnTo>
                    <a:pt x="285" y="198"/>
                  </a:lnTo>
                  <a:lnTo>
                    <a:pt x="280" y="190"/>
                  </a:lnTo>
                  <a:lnTo>
                    <a:pt x="268" y="176"/>
                  </a:lnTo>
                  <a:lnTo>
                    <a:pt x="260" y="172"/>
                  </a:lnTo>
                  <a:lnTo>
                    <a:pt x="257" y="166"/>
                  </a:lnTo>
                  <a:lnTo>
                    <a:pt x="256" y="151"/>
                  </a:lnTo>
                  <a:lnTo>
                    <a:pt x="254" y="144"/>
                  </a:lnTo>
                  <a:lnTo>
                    <a:pt x="248" y="141"/>
                  </a:lnTo>
                  <a:lnTo>
                    <a:pt x="242" y="141"/>
                  </a:lnTo>
                  <a:lnTo>
                    <a:pt x="231" y="140"/>
                  </a:lnTo>
                  <a:lnTo>
                    <a:pt x="216" y="136"/>
                  </a:lnTo>
                  <a:lnTo>
                    <a:pt x="211" y="136"/>
                  </a:lnTo>
                  <a:lnTo>
                    <a:pt x="207" y="132"/>
                  </a:lnTo>
                  <a:lnTo>
                    <a:pt x="205" y="130"/>
                  </a:lnTo>
                  <a:lnTo>
                    <a:pt x="201" y="125"/>
                  </a:lnTo>
                  <a:lnTo>
                    <a:pt x="198" y="108"/>
                  </a:lnTo>
                  <a:lnTo>
                    <a:pt x="198" y="96"/>
                  </a:lnTo>
                  <a:lnTo>
                    <a:pt x="193" y="72"/>
                  </a:lnTo>
                  <a:lnTo>
                    <a:pt x="187" y="59"/>
                  </a:lnTo>
                  <a:lnTo>
                    <a:pt x="184" y="42"/>
                  </a:lnTo>
                  <a:lnTo>
                    <a:pt x="179" y="32"/>
                  </a:lnTo>
                  <a:lnTo>
                    <a:pt x="178" y="25"/>
                  </a:lnTo>
                  <a:lnTo>
                    <a:pt x="173" y="15"/>
                  </a:lnTo>
                  <a:lnTo>
                    <a:pt x="163" y="9"/>
                  </a:lnTo>
                  <a:lnTo>
                    <a:pt x="154" y="3"/>
                  </a:lnTo>
                  <a:lnTo>
                    <a:pt x="149" y="2"/>
                  </a:lnTo>
                  <a:lnTo>
                    <a:pt x="145" y="2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24" y="8"/>
                  </a:lnTo>
                  <a:lnTo>
                    <a:pt x="126" y="24"/>
                  </a:lnTo>
                  <a:lnTo>
                    <a:pt x="128" y="30"/>
                  </a:lnTo>
                  <a:lnTo>
                    <a:pt x="126" y="36"/>
                  </a:lnTo>
                  <a:lnTo>
                    <a:pt x="112" y="52"/>
                  </a:lnTo>
                  <a:lnTo>
                    <a:pt x="94" y="66"/>
                  </a:lnTo>
                  <a:lnTo>
                    <a:pt x="53" y="92"/>
                  </a:lnTo>
                  <a:lnTo>
                    <a:pt x="36" y="106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7" y="98"/>
                  </a:lnTo>
                  <a:lnTo>
                    <a:pt x="28" y="101"/>
                  </a:lnTo>
                  <a:lnTo>
                    <a:pt x="24" y="106"/>
                  </a:lnTo>
                  <a:lnTo>
                    <a:pt x="18" y="118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3" y="142"/>
                  </a:lnTo>
                  <a:lnTo>
                    <a:pt x="2" y="144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6703E80F-0F74-8C9E-A531-8E4E49B4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733" y="1809328"/>
              <a:ext cx="1162050" cy="1525588"/>
            </a:xfrm>
            <a:custGeom>
              <a:avLst/>
              <a:gdLst>
                <a:gd name="T0" fmla="*/ 2147483646 w 756"/>
                <a:gd name="T1" fmla="*/ 2147483646 h 920"/>
                <a:gd name="T2" fmla="*/ 2147483646 w 756"/>
                <a:gd name="T3" fmla="*/ 2147483646 h 920"/>
                <a:gd name="T4" fmla="*/ 2147483646 w 756"/>
                <a:gd name="T5" fmla="*/ 2147483646 h 920"/>
                <a:gd name="T6" fmla="*/ 2147483646 w 756"/>
                <a:gd name="T7" fmla="*/ 2147483646 h 920"/>
                <a:gd name="T8" fmla="*/ 2147483646 w 756"/>
                <a:gd name="T9" fmla="*/ 2147483646 h 920"/>
                <a:gd name="T10" fmla="*/ 2147483646 w 756"/>
                <a:gd name="T11" fmla="*/ 2147483646 h 920"/>
                <a:gd name="T12" fmla="*/ 2147483646 w 756"/>
                <a:gd name="T13" fmla="*/ 2147483646 h 920"/>
                <a:gd name="T14" fmla="*/ 2147483646 w 756"/>
                <a:gd name="T15" fmla="*/ 2147483646 h 920"/>
                <a:gd name="T16" fmla="*/ 2147483646 w 756"/>
                <a:gd name="T17" fmla="*/ 2147483646 h 920"/>
                <a:gd name="T18" fmla="*/ 2147483646 w 756"/>
                <a:gd name="T19" fmla="*/ 2147483646 h 920"/>
                <a:gd name="T20" fmla="*/ 2147483646 w 756"/>
                <a:gd name="T21" fmla="*/ 2147483646 h 920"/>
                <a:gd name="T22" fmla="*/ 2147483646 w 756"/>
                <a:gd name="T23" fmla="*/ 2147483646 h 920"/>
                <a:gd name="T24" fmla="*/ 2147483646 w 756"/>
                <a:gd name="T25" fmla="*/ 2147483646 h 920"/>
                <a:gd name="T26" fmla="*/ 2147483646 w 756"/>
                <a:gd name="T27" fmla="*/ 2147483646 h 920"/>
                <a:gd name="T28" fmla="*/ 2147483646 w 756"/>
                <a:gd name="T29" fmla="*/ 2147483646 h 920"/>
                <a:gd name="T30" fmla="*/ 2147483646 w 756"/>
                <a:gd name="T31" fmla="*/ 2147483646 h 920"/>
                <a:gd name="T32" fmla="*/ 2147483646 w 756"/>
                <a:gd name="T33" fmla="*/ 2147483646 h 920"/>
                <a:gd name="T34" fmla="*/ 2147483646 w 756"/>
                <a:gd name="T35" fmla="*/ 2147483646 h 920"/>
                <a:gd name="T36" fmla="*/ 2147483646 w 756"/>
                <a:gd name="T37" fmla="*/ 2147483646 h 920"/>
                <a:gd name="T38" fmla="*/ 2147483646 w 756"/>
                <a:gd name="T39" fmla="*/ 2147483646 h 920"/>
                <a:gd name="T40" fmla="*/ 2147483646 w 756"/>
                <a:gd name="T41" fmla="*/ 2147483646 h 920"/>
                <a:gd name="T42" fmla="*/ 2147483646 w 756"/>
                <a:gd name="T43" fmla="*/ 2147483646 h 920"/>
                <a:gd name="T44" fmla="*/ 2147483646 w 756"/>
                <a:gd name="T45" fmla="*/ 2147483646 h 920"/>
                <a:gd name="T46" fmla="*/ 2147483646 w 756"/>
                <a:gd name="T47" fmla="*/ 2147483646 h 920"/>
                <a:gd name="T48" fmla="*/ 2147483646 w 756"/>
                <a:gd name="T49" fmla="*/ 2147483646 h 920"/>
                <a:gd name="T50" fmla="*/ 2147483646 w 756"/>
                <a:gd name="T51" fmla="*/ 2147483646 h 920"/>
                <a:gd name="T52" fmla="*/ 2147483646 w 756"/>
                <a:gd name="T53" fmla="*/ 2147483646 h 920"/>
                <a:gd name="T54" fmla="*/ 2147483646 w 756"/>
                <a:gd name="T55" fmla="*/ 2147483646 h 920"/>
                <a:gd name="T56" fmla="*/ 2147483646 w 756"/>
                <a:gd name="T57" fmla="*/ 2147483646 h 920"/>
                <a:gd name="T58" fmla="*/ 2147483646 w 756"/>
                <a:gd name="T59" fmla="*/ 2147483646 h 920"/>
                <a:gd name="T60" fmla="*/ 2147483646 w 756"/>
                <a:gd name="T61" fmla="*/ 2147483646 h 920"/>
                <a:gd name="T62" fmla="*/ 2147483646 w 756"/>
                <a:gd name="T63" fmla="*/ 2147483646 h 920"/>
                <a:gd name="T64" fmla="*/ 2147483646 w 756"/>
                <a:gd name="T65" fmla="*/ 2147483646 h 920"/>
                <a:gd name="T66" fmla="*/ 2147483646 w 756"/>
                <a:gd name="T67" fmla="*/ 2147483646 h 920"/>
                <a:gd name="T68" fmla="*/ 2147483646 w 756"/>
                <a:gd name="T69" fmla="*/ 2147483646 h 920"/>
                <a:gd name="T70" fmla="*/ 2147483646 w 756"/>
                <a:gd name="T71" fmla="*/ 2147483646 h 920"/>
                <a:gd name="T72" fmla="*/ 2147483646 w 756"/>
                <a:gd name="T73" fmla="*/ 2147483646 h 920"/>
                <a:gd name="T74" fmla="*/ 2147483646 w 756"/>
                <a:gd name="T75" fmla="*/ 2147483646 h 920"/>
                <a:gd name="T76" fmla="*/ 2147483646 w 756"/>
                <a:gd name="T77" fmla="*/ 2147483646 h 920"/>
                <a:gd name="T78" fmla="*/ 2147483646 w 756"/>
                <a:gd name="T79" fmla="*/ 2147483646 h 920"/>
                <a:gd name="T80" fmla="*/ 2147483646 w 756"/>
                <a:gd name="T81" fmla="*/ 2147483646 h 920"/>
                <a:gd name="T82" fmla="*/ 2147483646 w 756"/>
                <a:gd name="T83" fmla="*/ 2147483646 h 920"/>
                <a:gd name="T84" fmla="*/ 2147483646 w 756"/>
                <a:gd name="T85" fmla="*/ 2147483646 h 920"/>
                <a:gd name="T86" fmla="*/ 2147483646 w 756"/>
                <a:gd name="T87" fmla="*/ 2147483646 h 920"/>
                <a:gd name="T88" fmla="*/ 2147483646 w 756"/>
                <a:gd name="T89" fmla="*/ 2147483646 h 920"/>
                <a:gd name="T90" fmla="*/ 2147483646 w 756"/>
                <a:gd name="T91" fmla="*/ 2147483646 h 920"/>
                <a:gd name="T92" fmla="*/ 2147483646 w 756"/>
                <a:gd name="T93" fmla="*/ 2147483646 h 920"/>
                <a:gd name="T94" fmla="*/ 2147483646 w 756"/>
                <a:gd name="T95" fmla="*/ 2147483646 h 920"/>
                <a:gd name="T96" fmla="*/ 2147483646 w 756"/>
                <a:gd name="T97" fmla="*/ 2147483646 h 920"/>
                <a:gd name="T98" fmla="*/ 2147483646 w 756"/>
                <a:gd name="T99" fmla="*/ 2147483646 h 920"/>
                <a:gd name="T100" fmla="*/ 2147483646 w 756"/>
                <a:gd name="T101" fmla="*/ 2147483646 h 920"/>
                <a:gd name="T102" fmla="*/ 2147483646 w 756"/>
                <a:gd name="T103" fmla="*/ 2147483646 h 920"/>
                <a:gd name="T104" fmla="*/ 2147483646 w 756"/>
                <a:gd name="T105" fmla="*/ 2147483646 h 920"/>
                <a:gd name="T106" fmla="*/ 2147483646 w 756"/>
                <a:gd name="T107" fmla="*/ 2147483646 h 920"/>
                <a:gd name="T108" fmla="*/ 2147483646 w 756"/>
                <a:gd name="T109" fmla="*/ 2147483646 h 920"/>
                <a:gd name="T110" fmla="*/ 2147483646 w 756"/>
                <a:gd name="T111" fmla="*/ 2147483646 h 920"/>
                <a:gd name="T112" fmla="*/ 2147483646 w 756"/>
                <a:gd name="T113" fmla="*/ 2147483646 h 920"/>
                <a:gd name="T114" fmla="*/ 2147483646 w 756"/>
                <a:gd name="T115" fmla="*/ 2147483646 h 920"/>
                <a:gd name="T116" fmla="*/ 2147483646 w 756"/>
                <a:gd name="T117" fmla="*/ 2147483646 h 920"/>
                <a:gd name="T118" fmla="*/ 2147483646 w 756"/>
                <a:gd name="T119" fmla="*/ 2147483646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6"/>
                <a:gd name="T181" fmla="*/ 0 h 920"/>
                <a:gd name="T182" fmla="*/ 756 w 756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6" h="920">
                  <a:moveTo>
                    <a:pt x="730" y="225"/>
                  </a:moveTo>
                  <a:lnTo>
                    <a:pt x="721" y="239"/>
                  </a:lnTo>
                  <a:lnTo>
                    <a:pt x="728" y="238"/>
                  </a:lnTo>
                  <a:lnTo>
                    <a:pt x="730" y="261"/>
                  </a:lnTo>
                  <a:lnTo>
                    <a:pt x="740" y="321"/>
                  </a:lnTo>
                  <a:lnTo>
                    <a:pt x="750" y="352"/>
                  </a:lnTo>
                  <a:lnTo>
                    <a:pt x="756" y="395"/>
                  </a:lnTo>
                  <a:lnTo>
                    <a:pt x="746" y="492"/>
                  </a:lnTo>
                  <a:lnTo>
                    <a:pt x="735" y="491"/>
                  </a:lnTo>
                  <a:lnTo>
                    <a:pt x="738" y="511"/>
                  </a:lnTo>
                  <a:lnTo>
                    <a:pt x="741" y="540"/>
                  </a:lnTo>
                  <a:lnTo>
                    <a:pt x="745" y="567"/>
                  </a:lnTo>
                  <a:lnTo>
                    <a:pt x="743" y="583"/>
                  </a:lnTo>
                  <a:lnTo>
                    <a:pt x="738" y="596"/>
                  </a:lnTo>
                  <a:lnTo>
                    <a:pt x="743" y="610"/>
                  </a:lnTo>
                  <a:lnTo>
                    <a:pt x="742" y="622"/>
                  </a:lnTo>
                  <a:lnTo>
                    <a:pt x="742" y="630"/>
                  </a:lnTo>
                  <a:lnTo>
                    <a:pt x="744" y="640"/>
                  </a:lnTo>
                  <a:lnTo>
                    <a:pt x="745" y="643"/>
                  </a:lnTo>
                  <a:lnTo>
                    <a:pt x="732" y="653"/>
                  </a:lnTo>
                  <a:lnTo>
                    <a:pt x="719" y="645"/>
                  </a:lnTo>
                  <a:lnTo>
                    <a:pt x="711" y="644"/>
                  </a:lnTo>
                  <a:lnTo>
                    <a:pt x="696" y="644"/>
                  </a:lnTo>
                  <a:lnTo>
                    <a:pt x="691" y="644"/>
                  </a:lnTo>
                  <a:lnTo>
                    <a:pt x="687" y="642"/>
                  </a:lnTo>
                  <a:lnTo>
                    <a:pt x="684" y="640"/>
                  </a:lnTo>
                  <a:lnTo>
                    <a:pt x="682" y="641"/>
                  </a:lnTo>
                  <a:lnTo>
                    <a:pt x="680" y="643"/>
                  </a:lnTo>
                  <a:lnTo>
                    <a:pt x="674" y="647"/>
                  </a:lnTo>
                  <a:lnTo>
                    <a:pt x="672" y="651"/>
                  </a:lnTo>
                  <a:lnTo>
                    <a:pt x="672" y="655"/>
                  </a:lnTo>
                  <a:lnTo>
                    <a:pt x="672" y="662"/>
                  </a:lnTo>
                  <a:lnTo>
                    <a:pt x="677" y="675"/>
                  </a:lnTo>
                  <a:lnTo>
                    <a:pt x="680" y="679"/>
                  </a:lnTo>
                  <a:lnTo>
                    <a:pt x="682" y="682"/>
                  </a:lnTo>
                  <a:lnTo>
                    <a:pt x="686" y="683"/>
                  </a:lnTo>
                  <a:lnTo>
                    <a:pt x="689" y="687"/>
                  </a:lnTo>
                  <a:lnTo>
                    <a:pt x="694" y="693"/>
                  </a:lnTo>
                  <a:lnTo>
                    <a:pt x="700" y="713"/>
                  </a:lnTo>
                  <a:lnTo>
                    <a:pt x="714" y="728"/>
                  </a:lnTo>
                  <a:lnTo>
                    <a:pt x="714" y="736"/>
                  </a:lnTo>
                  <a:lnTo>
                    <a:pt x="715" y="740"/>
                  </a:lnTo>
                  <a:lnTo>
                    <a:pt x="724" y="747"/>
                  </a:lnTo>
                  <a:lnTo>
                    <a:pt x="728" y="760"/>
                  </a:lnTo>
                  <a:lnTo>
                    <a:pt x="733" y="775"/>
                  </a:lnTo>
                  <a:lnTo>
                    <a:pt x="725" y="783"/>
                  </a:lnTo>
                  <a:lnTo>
                    <a:pt x="720" y="787"/>
                  </a:lnTo>
                  <a:lnTo>
                    <a:pt x="719" y="793"/>
                  </a:lnTo>
                  <a:lnTo>
                    <a:pt x="719" y="803"/>
                  </a:lnTo>
                  <a:lnTo>
                    <a:pt x="724" y="810"/>
                  </a:lnTo>
                  <a:lnTo>
                    <a:pt x="732" y="815"/>
                  </a:lnTo>
                  <a:lnTo>
                    <a:pt x="738" y="822"/>
                  </a:lnTo>
                  <a:lnTo>
                    <a:pt x="740" y="838"/>
                  </a:lnTo>
                  <a:lnTo>
                    <a:pt x="742" y="844"/>
                  </a:lnTo>
                  <a:lnTo>
                    <a:pt x="740" y="850"/>
                  </a:lnTo>
                  <a:lnTo>
                    <a:pt x="726" y="866"/>
                  </a:lnTo>
                  <a:lnTo>
                    <a:pt x="708" y="880"/>
                  </a:lnTo>
                  <a:lnTo>
                    <a:pt x="667" y="906"/>
                  </a:lnTo>
                  <a:lnTo>
                    <a:pt x="650" y="920"/>
                  </a:lnTo>
                  <a:lnTo>
                    <a:pt x="644" y="908"/>
                  </a:lnTo>
                  <a:lnTo>
                    <a:pt x="642" y="908"/>
                  </a:lnTo>
                  <a:lnTo>
                    <a:pt x="641" y="887"/>
                  </a:lnTo>
                  <a:lnTo>
                    <a:pt x="637" y="879"/>
                  </a:lnTo>
                  <a:lnTo>
                    <a:pt x="634" y="877"/>
                  </a:lnTo>
                  <a:lnTo>
                    <a:pt x="630" y="874"/>
                  </a:lnTo>
                  <a:lnTo>
                    <a:pt x="628" y="869"/>
                  </a:lnTo>
                  <a:lnTo>
                    <a:pt x="624" y="865"/>
                  </a:lnTo>
                  <a:lnTo>
                    <a:pt x="616" y="862"/>
                  </a:lnTo>
                  <a:lnTo>
                    <a:pt x="614" y="863"/>
                  </a:lnTo>
                  <a:lnTo>
                    <a:pt x="609" y="861"/>
                  </a:lnTo>
                  <a:lnTo>
                    <a:pt x="607" y="857"/>
                  </a:lnTo>
                  <a:lnTo>
                    <a:pt x="602" y="858"/>
                  </a:lnTo>
                  <a:lnTo>
                    <a:pt x="596" y="858"/>
                  </a:lnTo>
                  <a:lnTo>
                    <a:pt x="594" y="860"/>
                  </a:lnTo>
                  <a:lnTo>
                    <a:pt x="593" y="862"/>
                  </a:lnTo>
                  <a:lnTo>
                    <a:pt x="591" y="861"/>
                  </a:lnTo>
                  <a:lnTo>
                    <a:pt x="586" y="858"/>
                  </a:lnTo>
                  <a:lnTo>
                    <a:pt x="584" y="857"/>
                  </a:lnTo>
                  <a:lnTo>
                    <a:pt x="582" y="855"/>
                  </a:lnTo>
                  <a:lnTo>
                    <a:pt x="579" y="854"/>
                  </a:lnTo>
                  <a:lnTo>
                    <a:pt x="573" y="848"/>
                  </a:lnTo>
                  <a:lnTo>
                    <a:pt x="568" y="826"/>
                  </a:lnTo>
                  <a:lnTo>
                    <a:pt x="561" y="815"/>
                  </a:lnTo>
                  <a:lnTo>
                    <a:pt x="562" y="814"/>
                  </a:lnTo>
                  <a:lnTo>
                    <a:pt x="567" y="811"/>
                  </a:lnTo>
                  <a:lnTo>
                    <a:pt x="566" y="805"/>
                  </a:lnTo>
                  <a:lnTo>
                    <a:pt x="561" y="801"/>
                  </a:lnTo>
                  <a:lnTo>
                    <a:pt x="558" y="798"/>
                  </a:lnTo>
                  <a:lnTo>
                    <a:pt x="549" y="803"/>
                  </a:lnTo>
                  <a:lnTo>
                    <a:pt x="546" y="799"/>
                  </a:lnTo>
                  <a:lnTo>
                    <a:pt x="544" y="798"/>
                  </a:lnTo>
                  <a:lnTo>
                    <a:pt x="539" y="796"/>
                  </a:lnTo>
                  <a:lnTo>
                    <a:pt x="531" y="793"/>
                  </a:lnTo>
                  <a:lnTo>
                    <a:pt x="525" y="792"/>
                  </a:lnTo>
                  <a:lnTo>
                    <a:pt x="521" y="791"/>
                  </a:lnTo>
                  <a:lnTo>
                    <a:pt x="517" y="787"/>
                  </a:lnTo>
                  <a:lnTo>
                    <a:pt x="511" y="781"/>
                  </a:lnTo>
                  <a:lnTo>
                    <a:pt x="511" y="779"/>
                  </a:lnTo>
                  <a:lnTo>
                    <a:pt x="506" y="774"/>
                  </a:lnTo>
                  <a:lnTo>
                    <a:pt x="500" y="771"/>
                  </a:lnTo>
                  <a:lnTo>
                    <a:pt x="496" y="770"/>
                  </a:lnTo>
                  <a:lnTo>
                    <a:pt x="494" y="769"/>
                  </a:lnTo>
                  <a:lnTo>
                    <a:pt x="496" y="769"/>
                  </a:lnTo>
                  <a:lnTo>
                    <a:pt x="500" y="766"/>
                  </a:lnTo>
                  <a:lnTo>
                    <a:pt x="501" y="760"/>
                  </a:lnTo>
                  <a:lnTo>
                    <a:pt x="501" y="759"/>
                  </a:lnTo>
                  <a:lnTo>
                    <a:pt x="498" y="757"/>
                  </a:lnTo>
                  <a:lnTo>
                    <a:pt x="494" y="758"/>
                  </a:lnTo>
                  <a:lnTo>
                    <a:pt x="493" y="758"/>
                  </a:lnTo>
                  <a:lnTo>
                    <a:pt x="492" y="758"/>
                  </a:lnTo>
                  <a:lnTo>
                    <a:pt x="491" y="758"/>
                  </a:lnTo>
                  <a:lnTo>
                    <a:pt x="491" y="756"/>
                  </a:lnTo>
                  <a:lnTo>
                    <a:pt x="491" y="752"/>
                  </a:lnTo>
                  <a:lnTo>
                    <a:pt x="491" y="751"/>
                  </a:lnTo>
                  <a:lnTo>
                    <a:pt x="491" y="749"/>
                  </a:lnTo>
                  <a:lnTo>
                    <a:pt x="490" y="749"/>
                  </a:lnTo>
                  <a:lnTo>
                    <a:pt x="489" y="748"/>
                  </a:lnTo>
                  <a:lnTo>
                    <a:pt x="488" y="748"/>
                  </a:lnTo>
                  <a:lnTo>
                    <a:pt x="489" y="739"/>
                  </a:lnTo>
                  <a:lnTo>
                    <a:pt x="489" y="737"/>
                  </a:lnTo>
                  <a:lnTo>
                    <a:pt x="488" y="730"/>
                  </a:lnTo>
                  <a:lnTo>
                    <a:pt x="486" y="729"/>
                  </a:lnTo>
                  <a:lnTo>
                    <a:pt x="485" y="726"/>
                  </a:lnTo>
                  <a:lnTo>
                    <a:pt x="485" y="724"/>
                  </a:lnTo>
                  <a:lnTo>
                    <a:pt x="485" y="723"/>
                  </a:lnTo>
                  <a:lnTo>
                    <a:pt x="485" y="717"/>
                  </a:lnTo>
                  <a:lnTo>
                    <a:pt x="487" y="715"/>
                  </a:lnTo>
                  <a:lnTo>
                    <a:pt x="487" y="716"/>
                  </a:lnTo>
                  <a:lnTo>
                    <a:pt x="488" y="716"/>
                  </a:lnTo>
                  <a:lnTo>
                    <a:pt x="489" y="713"/>
                  </a:lnTo>
                  <a:lnTo>
                    <a:pt x="489" y="708"/>
                  </a:lnTo>
                  <a:lnTo>
                    <a:pt x="488" y="705"/>
                  </a:lnTo>
                  <a:lnTo>
                    <a:pt x="488" y="702"/>
                  </a:lnTo>
                  <a:lnTo>
                    <a:pt x="488" y="700"/>
                  </a:lnTo>
                  <a:lnTo>
                    <a:pt x="488" y="695"/>
                  </a:lnTo>
                  <a:lnTo>
                    <a:pt x="489" y="694"/>
                  </a:lnTo>
                  <a:lnTo>
                    <a:pt x="491" y="694"/>
                  </a:lnTo>
                  <a:lnTo>
                    <a:pt x="492" y="693"/>
                  </a:lnTo>
                  <a:lnTo>
                    <a:pt x="492" y="692"/>
                  </a:lnTo>
                  <a:lnTo>
                    <a:pt x="490" y="690"/>
                  </a:lnTo>
                  <a:lnTo>
                    <a:pt x="488" y="689"/>
                  </a:lnTo>
                  <a:lnTo>
                    <a:pt x="485" y="686"/>
                  </a:lnTo>
                  <a:lnTo>
                    <a:pt x="483" y="685"/>
                  </a:lnTo>
                  <a:lnTo>
                    <a:pt x="481" y="686"/>
                  </a:lnTo>
                  <a:lnTo>
                    <a:pt x="475" y="682"/>
                  </a:lnTo>
                  <a:lnTo>
                    <a:pt x="466" y="680"/>
                  </a:lnTo>
                  <a:lnTo>
                    <a:pt x="460" y="681"/>
                  </a:lnTo>
                  <a:lnTo>
                    <a:pt x="459" y="682"/>
                  </a:lnTo>
                  <a:lnTo>
                    <a:pt x="459" y="683"/>
                  </a:lnTo>
                  <a:lnTo>
                    <a:pt x="458" y="685"/>
                  </a:lnTo>
                  <a:lnTo>
                    <a:pt x="458" y="686"/>
                  </a:lnTo>
                  <a:lnTo>
                    <a:pt x="447" y="682"/>
                  </a:lnTo>
                  <a:lnTo>
                    <a:pt x="446" y="680"/>
                  </a:lnTo>
                  <a:lnTo>
                    <a:pt x="447" y="680"/>
                  </a:lnTo>
                  <a:lnTo>
                    <a:pt x="450" y="679"/>
                  </a:lnTo>
                  <a:lnTo>
                    <a:pt x="448" y="678"/>
                  </a:lnTo>
                  <a:lnTo>
                    <a:pt x="446" y="677"/>
                  </a:lnTo>
                  <a:lnTo>
                    <a:pt x="445" y="675"/>
                  </a:lnTo>
                  <a:lnTo>
                    <a:pt x="444" y="673"/>
                  </a:lnTo>
                  <a:lnTo>
                    <a:pt x="441" y="673"/>
                  </a:lnTo>
                  <a:lnTo>
                    <a:pt x="438" y="674"/>
                  </a:lnTo>
                  <a:lnTo>
                    <a:pt x="436" y="675"/>
                  </a:lnTo>
                  <a:lnTo>
                    <a:pt x="435" y="676"/>
                  </a:lnTo>
                  <a:lnTo>
                    <a:pt x="435" y="674"/>
                  </a:lnTo>
                  <a:lnTo>
                    <a:pt x="435" y="676"/>
                  </a:lnTo>
                  <a:lnTo>
                    <a:pt x="435" y="677"/>
                  </a:lnTo>
                  <a:lnTo>
                    <a:pt x="434" y="675"/>
                  </a:lnTo>
                  <a:lnTo>
                    <a:pt x="432" y="675"/>
                  </a:lnTo>
                  <a:lnTo>
                    <a:pt x="430" y="675"/>
                  </a:lnTo>
                  <a:lnTo>
                    <a:pt x="430" y="674"/>
                  </a:lnTo>
                  <a:lnTo>
                    <a:pt x="431" y="674"/>
                  </a:lnTo>
                  <a:lnTo>
                    <a:pt x="431" y="671"/>
                  </a:lnTo>
                  <a:lnTo>
                    <a:pt x="430" y="671"/>
                  </a:lnTo>
                  <a:lnTo>
                    <a:pt x="428" y="673"/>
                  </a:lnTo>
                  <a:lnTo>
                    <a:pt x="429" y="670"/>
                  </a:lnTo>
                  <a:lnTo>
                    <a:pt x="429" y="669"/>
                  </a:lnTo>
                  <a:lnTo>
                    <a:pt x="428" y="669"/>
                  </a:lnTo>
                  <a:lnTo>
                    <a:pt x="427" y="668"/>
                  </a:lnTo>
                  <a:lnTo>
                    <a:pt x="425" y="668"/>
                  </a:lnTo>
                  <a:lnTo>
                    <a:pt x="422" y="667"/>
                  </a:lnTo>
                  <a:lnTo>
                    <a:pt x="421" y="663"/>
                  </a:lnTo>
                  <a:lnTo>
                    <a:pt x="419" y="662"/>
                  </a:lnTo>
                  <a:lnTo>
                    <a:pt x="418" y="659"/>
                  </a:lnTo>
                  <a:lnTo>
                    <a:pt x="416" y="658"/>
                  </a:lnTo>
                  <a:lnTo>
                    <a:pt x="416" y="657"/>
                  </a:lnTo>
                  <a:lnTo>
                    <a:pt x="415" y="657"/>
                  </a:lnTo>
                  <a:lnTo>
                    <a:pt x="413" y="657"/>
                  </a:lnTo>
                  <a:lnTo>
                    <a:pt x="413" y="656"/>
                  </a:lnTo>
                  <a:lnTo>
                    <a:pt x="411" y="653"/>
                  </a:lnTo>
                  <a:lnTo>
                    <a:pt x="410" y="652"/>
                  </a:lnTo>
                  <a:lnTo>
                    <a:pt x="410" y="650"/>
                  </a:lnTo>
                  <a:lnTo>
                    <a:pt x="409" y="650"/>
                  </a:lnTo>
                  <a:lnTo>
                    <a:pt x="409" y="648"/>
                  </a:lnTo>
                  <a:lnTo>
                    <a:pt x="409" y="647"/>
                  </a:lnTo>
                  <a:lnTo>
                    <a:pt x="408" y="646"/>
                  </a:lnTo>
                  <a:lnTo>
                    <a:pt x="407" y="645"/>
                  </a:lnTo>
                  <a:lnTo>
                    <a:pt x="407" y="643"/>
                  </a:lnTo>
                  <a:lnTo>
                    <a:pt x="406" y="643"/>
                  </a:lnTo>
                  <a:lnTo>
                    <a:pt x="405" y="642"/>
                  </a:lnTo>
                  <a:lnTo>
                    <a:pt x="406" y="639"/>
                  </a:lnTo>
                  <a:lnTo>
                    <a:pt x="402" y="635"/>
                  </a:lnTo>
                  <a:lnTo>
                    <a:pt x="400" y="634"/>
                  </a:lnTo>
                  <a:lnTo>
                    <a:pt x="400" y="633"/>
                  </a:lnTo>
                  <a:lnTo>
                    <a:pt x="399" y="630"/>
                  </a:lnTo>
                  <a:lnTo>
                    <a:pt x="399" y="629"/>
                  </a:lnTo>
                  <a:lnTo>
                    <a:pt x="397" y="625"/>
                  </a:lnTo>
                  <a:lnTo>
                    <a:pt x="396" y="625"/>
                  </a:lnTo>
                  <a:lnTo>
                    <a:pt x="395" y="624"/>
                  </a:lnTo>
                  <a:lnTo>
                    <a:pt x="394" y="623"/>
                  </a:lnTo>
                  <a:lnTo>
                    <a:pt x="393" y="621"/>
                  </a:lnTo>
                  <a:lnTo>
                    <a:pt x="392" y="620"/>
                  </a:lnTo>
                  <a:lnTo>
                    <a:pt x="390" y="616"/>
                  </a:lnTo>
                  <a:lnTo>
                    <a:pt x="392" y="615"/>
                  </a:lnTo>
                  <a:lnTo>
                    <a:pt x="390" y="612"/>
                  </a:lnTo>
                  <a:lnTo>
                    <a:pt x="387" y="609"/>
                  </a:lnTo>
                  <a:lnTo>
                    <a:pt x="384" y="607"/>
                  </a:lnTo>
                  <a:lnTo>
                    <a:pt x="378" y="606"/>
                  </a:lnTo>
                  <a:lnTo>
                    <a:pt x="370" y="600"/>
                  </a:lnTo>
                  <a:lnTo>
                    <a:pt x="363" y="598"/>
                  </a:lnTo>
                  <a:lnTo>
                    <a:pt x="362" y="598"/>
                  </a:lnTo>
                  <a:lnTo>
                    <a:pt x="362" y="596"/>
                  </a:lnTo>
                  <a:lnTo>
                    <a:pt x="362" y="595"/>
                  </a:lnTo>
                  <a:lnTo>
                    <a:pt x="361" y="590"/>
                  </a:lnTo>
                  <a:lnTo>
                    <a:pt x="359" y="588"/>
                  </a:lnTo>
                  <a:lnTo>
                    <a:pt x="358" y="583"/>
                  </a:lnTo>
                  <a:lnTo>
                    <a:pt x="358" y="581"/>
                  </a:lnTo>
                  <a:lnTo>
                    <a:pt x="357" y="578"/>
                  </a:lnTo>
                  <a:lnTo>
                    <a:pt x="354" y="575"/>
                  </a:lnTo>
                  <a:lnTo>
                    <a:pt x="348" y="570"/>
                  </a:lnTo>
                  <a:lnTo>
                    <a:pt x="343" y="565"/>
                  </a:lnTo>
                  <a:lnTo>
                    <a:pt x="343" y="563"/>
                  </a:lnTo>
                  <a:lnTo>
                    <a:pt x="341" y="562"/>
                  </a:lnTo>
                  <a:lnTo>
                    <a:pt x="340" y="561"/>
                  </a:lnTo>
                  <a:lnTo>
                    <a:pt x="339" y="559"/>
                  </a:lnTo>
                  <a:lnTo>
                    <a:pt x="338" y="555"/>
                  </a:lnTo>
                  <a:lnTo>
                    <a:pt x="337" y="554"/>
                  </a:lnTo>
                  <a:lnTo>
                    <a:pt x="337" y="553"/>
                  </a:lnTo>
                  <a:lnTo>
                    <a:pt x="336" y="543"/>
                  </a:lnTo>
                  <a:lnTo>
                    <a:pt x="328" y="539"/>
                  </a:lnTo>
                  <a:lnTo>
                    <a:pt x="326" y="536"/>
                  </a:lnTo>
                  <a:lnTo>
                    <a:pt x="326" y="535"/>
                  </a:lnTo>
                  <a:lnTo>
                    <a:pt x="322" y="529"/>
                  </a:lnTo>
                  <a:lnTo>
                    <a:pt x="322" y="526"/>
                  </a:lnTo>
                  <a:lnTo>
                    <a:pt x="319" y="525"/>
                  </a:lnTo>
                  <a:lnTo>
                    <a:pt x="313" y="524"/>
                  </a:lnTo>
                  <a:lnTo>
                    <a:pt x="313" y="523"/>
                  </a:lnTo>
                  <a:lnTo>
                    <a:pt x="314" y="522"/>
                  </a:lnTo>
                  <a:lnTo>
                    <a:pt x="315" y="519"/>
                  </a:lnTo>
                  <a:lnTo>
                    <a:pt x="313" y="515"/>
                  </a:lnTo>
                  <a:lnTo>
                    <a:pt x="313" y="508"/>
                  </a:lnTo>
                  <a:lnTo>
                    <a:pt x="311" y="508"/>
                  </a:lnTo>
                  <a:lnTo>
                    <a:pt x="314" y="505"/>
                  </a:lnTo>
                  <a:lnTo>
                    <a:pt x="314" y="503"/>
                  </a:lnTo>
                  <a:lnTo>
                    <a:pt x="313" y="497"/>
                  </a:lnTo>
                  <a:lnTo>
                    <a:pt x="311" y="496"/>
                  </a:lnTo>
                  <a:lnTo>
                    <a:pt x="312" y="495"/>
                  </a:lnTo>
                  <a:lnTo>
                    <a:pt x="311" y="494"/>
                  </a:lnTo>
                  <a:lnTo>
                    <a:pt x="307" y="494"/>
                  </a:lnTo>
                  <a:lnTo>
                    <a:pt x="311" y="485"/>
                  </a:lnTo>
                  <a:lnTo>
                    <a:pt x="309" y="480"/>
                  </a:lnTo>
                  <a:lnTo>
                    <a:pt x="308" y="476"/>
                  </a:lnTo>
                  <a:lnTo>
                    <a:pt x="305" y="473"/>
                  </a:lnTo>
                  <a:lnTo>
                    <a:pt x="302" y="472"/>
                  </a:lnTo>
                  <a:lnTo>
                    <a:pt x="297" y="473"/>
                  </a:lnTo>
                  <a:lnTo>
                    <a:pt x="295" y="478"/>
                  </a:lnTo>
                  <a:lnTo>
                    <a:pt x="293" y="473"/>
                  </a:lnTo>
                  <a:lnTo>
                    <a:pt x="289" y="470"/>
                  </a:lnTo>
                  <a:lnTo>
                    <a:pt x="288" y="469"/>
                  </a:lnTo>
                  <a:lnTo>
                    <a:pt x="286" y="465"/>
                  </a:lnTo>
                  <a:lnTo>
                    <a:pt x="292" y="454"/>
                  </a:lnTo>
                  <a:lnTo>
                    <a:pt x="292" y="448"/>
                  </a:lnTo>
                  <a:lnTo>
                    <a:pt x="291" y="447"/>
                  </a:lnTo>
                  <a:lnTo>
                    <a:pt x="291" y="448"/>
                  </a:lnTo>
                  <a:lnTo>
                    <a:pt x="286" y="445"/>
                  </a:lnTo>
                  <a:lnTo>
                    <a:pt x="286" y="440"/>
                  </a:lnTo>
                  <a:lnTo>
                    <a:pt x="284" y="436"/>
                  </a:lnTo>
                  <a:lnTo>
                    <a:pt x="282" y="435"/>
                  </a:lnTo>
                  <a:lnTo>
                    <a:pt x="280" y="431"/>
                  </a:lnTo>
                  <a:lnTo>
                    <a:pt x="279" y="431"/>
                  </a:lnTo>
                  <a:lnTo>
                    <a:pt x="276" y="421"/>
                  </a:lnTo>
                  <a:lnTo>
                    <a:pt x="274" y="420"/>
                  </a:lnTo>
                  <a:lnTo>
                    <a:pt x="272" y="418"/>
                  </a:lnTo>
                  <a:lnTo>
                    <a:pt x="268" y="406"/>
                  </a:lnTo>
                  <a:lnTo>
                    <a:pt x="264" y="399"/>
                  </a:lnTo>
                  <a:lnTo>
                    <a:pt x="264" y="391"/>
                  </a:lnTo>
                  <a:lnTo>
                    <a:pt x="261" y="389"/>
                  </a:lnTo>
                  <a:lnTo>
                    <a:pt x="260" y="389"/>
                  </a:lnTo>
                  <a:lnTo>
                    <a:pt x="258" y="388"/>
                  </a:lnTo>
                  <a:lnTo>
                    <a:pt x="256" y="389"/>
                  </a:lnTo>
                  <a:lnTo>
                    <a:pt x="254" y="388"/>
                  </a:lnTo>
                  <a:lnTo>
                    <a:pt x="255" y="371"/>
                  </a:lnTo>
                  <a:lnTo>
                    <a:pt x="254" y="366"/>
                  </a:lnTo>
                  <a:lnTo>
                    <a:pt x="256" y="353"/>
                  </a:lnTo>
                  <a:lnTo>
                    <a:pt x="254" y="343"/>
                  </a:lnTo>
                  <a:lnTo>
                    <a:pt x="250" y="339"/>
                  </a:lnTo>
                  <a:lnTo>
                    <a:pt x="247" y="338"/>
                  </a:lnTo>
                  <a:lnTo>
                    <a:pt x="245" y="337"/>
                  </a:lnTo>
                  <a:lnTo>
                    <a:pt x="245" y="338"/>
                  </a:lnTo>
                  <a:lnTo>
                    <a:pt x="244" y="338"/>
                  </a:lnTo>
                  <a:lnTo>
                    <a:pt x="246" y="329"/>
                  </a:lnTo>
                  <a:lnTo>
                    <a:pt x="246" y="320"/>
                  </a:lnTo>
                  <a:lnTo>
                    <a:pt x="242" y="312"/>
                  </a:lnTo>
                  <a:lnTo>
                    <a:pt x="233" y="299"/>
                  </a:lnTo>
                  <a:lnTo>
                    <a:pt x="232" y="299"/>
                  </a:lnTo>
                  <a:lnTo>
                    <a:pt x="223" y="281"/>
                  </a:lnTo>
                  <a:lnTo>
                    <a:pt x="221" y="275"/>
                  </a:lnTo>
                  <a:lnTo>
                    <a:pt x="221" y="267"/>
                  </a:lnTo>
                  <a:lnTo>
                    <a:pt x="219" y="259"/>
                  </a:lnTo>
                  <a:lnTo>
                    <a:pt x="220" y="258"/>
                  </a:lnTo>
                  <a:lnTo>
                    <a:pt x="222" y="250"/>
                  </a:lnTo>
                  <a:lnTo>
                    <a:pt x="224" y="239"/>
                  </a:lnTo>
                  <a:lnTo>
                    <a:pt x="224" y="234"/>
                  </a:lnTo>
                  <a:lnTo>
                    <a:pt x="222" y="227"/>
                  </a:lnTo>
                  <a:lnTo>
                    <a:pt x="222" y="225"/>
                  </a:lnTo>
                  <a:lnTo>
                    <a:pt x="223" y="226"/>
                  </a:lnTo>
                  <a:lnTo>
                    <a:pt x="231" y="224"/>
                  </a:lnTo>
                  <a:lnTo>
                    <a:pt x="232" y="224"/>
                  </a:lnTo>
                  <a:lnTo>
                    <a:pt x="232" y="220"/>
                  </a:lnTo>
                  <a:lnTo>
                    <a:pt x="232" y="219"/>
                  </a:lnTo>
                  <a:lnTo>
                    <a:pt x="233" y="215"/>
                  </a:lnTo>
                  <a:lnTo>
                    <a:pt x="233" y="214"/>
                  </a:lnTo>
                  <a:lnTo>
                    <a:pt x="231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0" y="209"/>
                  </a:lnTo>
                  <a:lnTo>
                    <a:pt x="225" y="208"/>
                  </a:lnTo>
                  <a:lnTo>
                    <a:pt x="224" y="209"/>
                  </a:lnTo>
                  <a:lnTo>
                    <a:pt x="215" y="203"/>
                  </a:lnTo>
                  <a:lnTo>
                    <a:pt x="214" y="201"/>
                  </a:lnTo>
                  <a:lnTo>
                    <a:pt x="214" y="200"/>
                  </a:lnTo>
                  <a:lnTo>
                    <a:pt x="211" y="200"/>
                  </a:lnTo>
                  <a:lnTo>
                    <a:pt x="206" y="199"/>
                  </a:lnTo>
                  <a:lnTo>
                    <a:pt x="195" y="194"/>
                  </a:lnTo>
                  <a:lnTo>
                    <a:pt x="188" y="193"/>
                  </a:lnTo>
                  <a:lnTo>
                    <a:pt x="187" y="192"/>
                  </a:lnTo>
                  <a:lnTo>
                    <a:pt x="175" y="189"/>
                  </a:lnTo>
                  <a:lnTo>
                    <a:pt x="175" y="188"/>
                  </a:lnTo>
                  <a:lnTo>
                    <a:pt x="172" y="185"/>
                  </a:lnTo>
                  <a:lnTo>
                    <a:pt x="166" y="185"/>
                  </a:lnTo>
                  <a:lnTo>
                    <a:pt x="164" y="181"/>
                  </a:lnTo>
                  <a:lnTo>
                    <a:pt x="165" y="181"/>
                  </a:lnTo>
                  <a:lnTo>
                    <a:pt x="167" y="176"/>
                  </a:lnTo>
                  <a:lnTo>
                    <a:pt x="167" y="175"/>
                  </a:lnTo>
                  <a:lnTo>
                    <a:pt x="166" y="170"/>
                  </a:lnTo>
                  <a:lnTo>
                    <a:pt x="167" y="167"/>
                  </a:lnTo>
                  <a:lnTo>
                    <a:pt x="165" y="162"/>
                  </a:lnTo>
                  <a:lnTo>
                    <a:pt x="162" y="158"/>
                  </a:lnTo>
                  <a:lnTo>
                    <a:pt x="161" y="157"/>
                  </a:lnTo>
                  <a:lnTo>
                    <a:pt x="152" y="152"/>
                  </a:lnTo>
                  <a:lnTo>
                    <a:pt x="151" y="152"/>
                  </a:lnTo>
                  <a:lnTo>
                    <a:pt x="149" y="151"/>
                  </a:lnTo>
                  <a:lnTo>
                    <a:pt x="148" y="150"/>
                  </a:lnTo>
                  <a:lnTo>
                    <a:pt x="144" y="147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39" y="146"/>
                  </a:lnTo>
                  <a:lnTo>
                    <a:pt x="138" y="145"/>
                  </a:lnTo>
                  <a:lnTo>
                    <a:pt x="135" y="144"/>
                  </a:lnTo>
                  <a:lnTo>
                    <a:pt x="134" y="144"/>
                  </a:lnTo>
                  <a:lnTo>
                    <a:pt x="133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7" y="146"/>
                  </a:lnTo>
                  <a:lnTo>
                    <a:pt x="126" y="147"/>
                  </a:lnTo>
                  <a:lnTo>
                    <a:pt x="121" y="145"/>
                  </a:lnTo>
                  <a:lnTo>
                    <a:pt x="114" y="150"/>
                  </a:lnTo>
                  <a:lnTo>
                    <a:pt x="112" y="154"/>
                  </a:lnTo>
                  <a:lnTo>
                    <a:pt x="109" y="156"/>
                  </a:lnTo>
                  <a:lnTo>
                    <a:pt x="104" y="155"/>
                  </a:lnTo>
                  <a:lnTo>
                    <a:pt x="98" y="152"/>
                  </a:lnTo>
                  <a:lnTo>
                    <a:pt x="95" y="150"/>
                  </a:lnTo>
                  <a:lnTo>
                    <a:pt x="91" y="146"/>
                  </a:lnTo>
                  <a:lnTo>
                    <a:pt x="88" y="145"/>
                  </a:lnTo>
                  <a:lnTo>
                    <a:pt x="86" y="142"/>
                  </a:lnTo>
                  <a:lnTo>
                    <a:pt x="86" y="141"/>
                  </a:lnTo>
                  <a:lnTo>
                    <a:pt x="82" y="136"/>
                  </a:lnTo>
                  <a:lnTo>
                    <a:pt x="74" y="132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2" y="129"/>
                  </a:lnTo>
                  <a:lnTo>
                    <a:pt x="68" y="127"/>
                  </a:lnTo>
                  <a:lnTo>
                    <a:pt x="67" y="126"/>
                  </a:lnTo>
                  <a:lnTo>
                    <a:pt x="67" y="124"/>
                  </a:lnTo>
                  <a:lnTo>
                    <a:pt x="64" y="123"/>
                  </a:lnTo>
                  <a:lnTo>
                    <a:pt x="62" y="120"/>
                  </a:lnTo>
                  <a:lnTo>
                    <a:pt x="62" y="119"/>
                  </a:lnTo>
                  <a:lnTo>
                    <a:pt x="59" y="116"/>
                  </a:lnTo>
                  <a:lnTo>
                    <a:pt x="57" y="115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5" y="112"/>
                  </a:lnTo>
                  <a:lnTo>
                    <a:pt x="41" y="108"/>
                  </a:lnTo>
                  <a:lnTo>
                    <a:pt x="38" y="105"/>
                  </a:lnTo>
                  <a:lnTo>
                    <a:pt x="37" y="104"/>
                  </a:lnTo>
                  <a:lnTo>
                    <a:pt x="35" y="104"/>
                  </a:lnTo>
                  <a:lnTo>
                    <a:pt x="32" y="103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1"/>
                  </a:lnTo>
                  <a:lnTo>
                    <a:pt x="24" y="109"/>
                  </a:lnTo>
                  <a:lnTo>
                    <a:pt x="21" y="104"/>
                  </a:lnTo>
                  <a:lnTo>
                    <a:pt x="10" y="91"/>
                  </a:lnTo>
                  <a:lnTo>
                    <a:pt x="5" y="88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5" y="74"/>
                  </a:lnTo>
                  <a:lnTo>
                    <a:pt x="5" y="50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34"/>
                  </a:lnTo>
                  <a:lnTo>
                    <a:pt x="26" y="16"/>
                  </a:lnTo>
                  <a:lnTo>
                    <a:pt x="42" y="0"/>
                  </a:lnTo>
                  <a:lnTo>
                    <a:pt x="58" y="19"/>
                  </a:lnTo>
                  <a:lnTo>
                    <a:pt x="209" y="89"/>
                  </a:lnTo>
                  <a:lnTo>
                    <a:pt x="418" y="186"/>
                  </a:lnTo>
                  <a:lnTo>
                    <a:pt x="419" y="186"/>
                  </a:lnTo>
                  <a:lnTo>
                    <a:pt x="434" y="192"/>
                  </a:lnTo>
                  <a:lnTo>
                    <a:pt x="438" y="194"/>
                  </a:lnTo>
                  <a:lnTo>
                    <a:pt x="467" y="208"/>
                  </a:lnTo>
                  <a:lnTo>
                    <a:pt x="540" y="213"/>
                  </a:lnTo>
                  <a:lnTo>
                    <a:pt x="708" y="224"/>
                  </a:lnTo>
                  <a:lnTo>
                    <a:pt x="730" y="225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2" name="Freeform 119">
              <a:extLst>
                <a:ext uri="{FF2B5EF4-FFF2-40B4-BE49-F238E27FC236}">
                  <a16:creationId xmlns:a16="http://schemas.microsoft.com/office/drawing/2014/main" id="{6E50636E-9CE6-0B2E-2C2D-A2709919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221" y="2564978"/>
              <a:ext cx="766762" cy="1227138"/>
            </a:xfrm>
            <a:custGeom>
              <a:avLst/>
              <a:gdLst>
                <a:gd name="T0" fmla="*/ 2147483646 w 499"/>
                <a:gd name="T1" fmla="*/ 2147483646 h 739"/>
                <a:gd name="T2" fmla="*/ 2147483646 w 499"/>
                <a:gd name="T3" fmla="*/ 2147483646 h 739"/>
                <a:gd name="T4" fmla="*/ 2147483646 w 499"/>
                <a:gd name="T5" fmla="*/ 2147483646 h 739"/>
                <a:gd name="T6" fmla="*/ 2147483646 w 499"/>
                <a:gd name="T7" fmla="*/ 2147483646 h 739"/>
                <a:gd name="T8" fmla="*/ 2147483646 w 499"/>
                <a:gd name="T9" fmla="*/ 2147483646 h 739"/>
                <a:gd name="T10" fmla="*/ 2147483646 w 499"/>
                <a:gd name="T11" fmla="*/ 2147483646 h 739"/>
                <a:gd name="T12" fmla="*/ 2147483646 w 499"/>
                <a:gd name="T13" fmla="*/ 2147483646 h 739"/>
                <a:gd name="T14" fmla="*/ 2147483646 w 499"/>
                <a:gd name="T15" fmla="*/ 2147483646 h 739"/>
                <a:gd name="T16" fmla="*/ 2147483646 w 499"/>
                <a:gd name="T17" fmla="*/ 2147483646 h 739"/>
                <a:gd name="T18" fmla="*/ 2147483646 w 499"/>
                <a:gd name="T19" fmla="*/ 2147483646 h 739"/>
                <a:gd name="T20" fmla="*/ 2147483646 w 499"/>
                <a:gd name="T21" fmla="*/ 2147483646 h 739"/>
                <a:gd name="T22" fmla="*/ 2147483646 w 499"/>
                <a:gd name="T23" fmla="*/ 2147483646 h 739"/>
                <a:gd name="T24" fmla="*/ 2147483646 w 499"/>
                <a:gd name="T25" fmla="*/ 2147483646 h 739"/>
                <a:gd name="T26" fmla="*/ 2147483646 w 499"/>
                <a:gd name="T27" fmla="*/ 2147483646 h 739"/>
                <a:gd name="T28" fmla="*/ 2147483646 w 499"/>
                <a:gd name="T29" fmla="*/ 2147483646 h 739"/>
                <a:gd name="T30" fmla="*/ 2147483646 w 499"/>
                <a:gd name="T31" fmla="*/ 2147483646 h 739"/>
                <a:gd name="T32" fmla="*/ 2147483646 w 499"/>
                <a:gd name="T33" fmla="*/ 2147483646 h 739"/>
                <a:gd name="T34" fmla="*/ 2147483646 w 499"/>
                <a:gd name="T35" fmla="*/ 2147483646 h 739"/>
                <a:gd name="T36" fmla="*/ 2147483646 w 499"/>
                <a:gd name="T37" fmla="*/ 2147483646 h 739"/>
                <a:gd name="T38" fmla="*/ 2147483646 w 499"/>
                <a:gd name="T39" fmla="*/ 2147483646 h 739"/>
                <a:gd name="T40" fmla="*/ 2147483646 w 499"/>
                <a:gd name="T41" fmla="*/ 2147483646 h 739"/>
                <a:gd name="T42" fmla="*/ 2147483646 w 499"/>
                <a:gd name="T43" fmla="*/ 2147483646 h 739"/>
                <a:gd name="T44" fmla="*/ 2147483646 w 499"/>
                <a:gd name="T45" fmla="*/ 2147483646 h 739"/>
                <a:gd name="T46" fmla="*/ 2147483646 w 499"/>
                <a:gd name="T47" fmla="*/ 2147483646 h 739"/>
                <a:gd name="T48" fmla="*/ 2147483646 w 499"/>
                <a:gd name="T49" fmla="*/ 2147483646 h 739"/>
                <a:gd name="T50" fmla="*/ 2147483646 w 499"/>
                <a:gd name="T51" fmla="*/ 2147483646 h 739"/>
                <a:gd name="T52" fmla="*/ 2147483646 w 499"/>
                <a:gd name="T53" fmla="*/ 2147483646 h 739"/>
                <a:gd name="T54" fmla="*/ 2147483646 w 499"/>
                <a:gd name="T55" fmla="*/ 2147483646 h 739"/>
                <a:gd name="T56" fmla="*/ 2147483646 w 499"/>
                <a:gd name="T57" fmla="*/ 2147483646 h 739"/>
                <a:gd name="T58" fmla="*/ 2147483646 w 499"/>
                <a:gd name="T59" fmla="*/ 2147483646 h 739"/>
                <a:gd name="T60" fmla="*/ 2147483646 w 499"/>
                <a:gd name="T61" fmla="*/ 2147483646 h 739"/>
                <a:gd name="T62" fmla="*/ 2147483646 w 499"/>
                <a:gd name="T63" fmla="*/ 2147483646 h 739"/>
                <a:gd name="T64" fmla="*/ 2147483646 w 499"/>
                <a:gd name="T65" fmla="*/ 2147483646 h 739"/>
                <a:gd name="T66" fmla="*/ 2147483646 w 499"/>
                <a:gd name="T67" fmla="*/ 2147483646 h 739"/>
                <a:gd name="T68" fmla="*/ 2147483646 w 499"/>
                <a:gd name="T69" fmla="*/ 2147483646 h 739"/>
                <a:gd name="T70" fmla="*/ 2147483646 w 499"/>
                <a:gd name="T71" fmla="*/ 2147483646 h 739"/>
                <a:gd name="T72" fmla="*/ 2147483646 w 499"/>
                <a:gd name="T73" fmla="*/ 2147483646 h 739"/>
                <a:gd name="T74" fmla="*/ 2147483646 w 499"/>
                <a:gd name="T75" fmla="*/ 2147483646 h 739"/>
                <a:gd name="T76" fmla="*/ 2147483646 w 499"/>
                <a:gd name="T77" fmla="*/ 2147483646 h 739"/>
                <a:gd name="T78" fmla="*/ 2147483646 w 499"/>
                <a:gd name="T79" fmla="*/ 2147483646 h 739"/>
                <a:gd name="T80" fmla="*/ 2147483646 w 499"/>
                <a:gd name="T81" fmla="*/ 2147483646 h 739"/>
                <a:gd name="T82" fmla="*/ 2147483646 w 499"/>
                <a:gd name="T83" fmla="*/ 2147483646 h 739"/>
                <a:gd name="T84" fmla="*/ 2147483646 w 499"/>
                <a:gd name="T85" fmla="*/ 0 h 739"/>
                <a:gd name="T86" fmla="*/ 2147483646 w 499"/>
                <a:gd name="T87" fmla="*/ 2147483646 h 739"/>
                <a:gd name="T88" fmla="*/ 2147483646 w 499"/>
                <a:gd name="T89" fmla="*/ 2147483646 h 739"/>
                <a:gd name="T90" fmla="*/ 2147483646 w 499"/>
                <a:gd name="T91" fmla="*/ 2147483646 h 739"/>
                <a:gd name="T92" fmla="*/ 2147483646 w 499"/>
                <a:gd name="T93" fmla="*/ 2147483646 h 739"/>
                <a:gd name="T94" fmla="*/ 2147483646 w 499"/>
                <a:gd name="T95" fmla="*/ 2147483646 h 739"/>
                <a:gd name="T96" fmla="*/ 2147483646 w 499"/>
                <a:gd name="T97" fmla="*/ 2147483646 h 7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9"/>
                <a:gd name="T148" fmla="*/ 0 h 739"/>
                <a:gd name="T149" fmla="*/ 499 w 499"/>
                <a:gd name="T150" fmla="*/ 739 h 7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9" h="739">
                  <a:moveTo>
                    <a:pt x="499" y="282"/>
                  </a:moveTo>
                  <a:lnTo>
                    <a:pt x="489" y="293"/>
                  </a:lnTo>
                  <a:lnTo>
                    <a:pt x="482" y="304"/>
                  </a:lnTo>
                  <a:lnTo>
                    <a:pt x="470" y="296"/>
                  </a:lnTo>
                  <a:lnTo>
                    <a:pt x="462" y="288"/>
                  </a:lnTo>
                  <a:lnTo>
                    <a:pt x="443" y="295"/>
                  </a:lnTo>
                  <a:lnTo>
                    <a:pt x="435" y="323"/>
                  </a:lnTo>
                  <a:lnTo>
                    <a:pt x="433" y="338"/>
                  </a:lnTo>
                  <a:lnTo>
                    <a:pt x="414" y="344"/>
                  </a:lnTo>
                  <a:lnTo>
                    <a:pt x="398" y="347"/>
                  </a:lnTo>
                  <a:lnTo>
                    <a:pt x="394" y="350"/>
                  </a:lnTo>
                  <a:lnTo>
                    <a:pt x="386" y="361"/>
                  </a:lnTo>
                  <a:lnTo>
                    <a:pt x="376" y="365"/>
                  </a:lnTo>
                  <a:lnTo>
                    <a:pt x="375" y="370"/>
                  </a:lnTo>
                  <a:lnTo>
                    <a:pt x="377" y="390"/>
                  </a:lnTo>
                  <a:lnTo>
                    <a:pt x="383" y="389"/>
                  </a:lnTo>
                  <a:lnTo>
                    <a:pt x="387" y="391"/>
                  </a:lnTo>
                  <a:lnTo>
                    <a:pt x="392" y="387"/>
                  </a:lnTo>
                  <a:lnTo>
                    <a:pt x="392" y="379"/>
                  </a:lnTo>
                  <a:lnTo>
                    <a:pt x="393" y="379"/>
                  </a:lnTo>
                  <a:lnTo>
                    <a:pt x="404" y="385"/>
                  </a:lnTo>
                  <a:lnTo>
                    <a:pt x="409" y="384"/>
                  </a:lnTo>
                  <a:lnTo>
                    <a:pt x="414" y="388"/>
                  </a:lnTo>
                  <a:lnTo>
                    <a:pt x="415" y="426"/>
                  </a:lnTo>
                  <a:lnTo>
                    <a:pt x="409" y="430"/>
                  </a:lnTo>
                  <a:lnTo>
                    <a:pt x="405" y="445"/>
                  </a:lnTo>
                  <a:lnTo>
                    <a:pt x="398" y="448"/>
                  </a:lnTo>
                  <a:lnTo>
                    <a:pt x="387" y="442"/>
                  </a:lnTo>
                  <a:lnTo>
                    <a:pt x="381" y="443"/>
                  </a:lnTo>
                  <a:lnTo>
                    <a:pt x="377" y="446"/>
                  </a:lnTo>
                  <a:lnTo>
                    <a:pt x="373" y="451"/>
                  </a:lnTo>
                  <a:lnTo>
                    <a:pt x="363" y="455"/>
                  </a:lnTo>
                  <a:lnTo>
                    <a:pt x="343" y="478"/>
                  </a:lnTo>
                  <a:lnTo>
                    <a:pt x="334" y="484"/>
                  </a:lnTo>
                  <a:lnTo>
                    <a:pt x="340" y="498"/>
                  </a:lnTo>
                  <a:lnTo>
                    <a:pt x="347" y="506"/>
                  </a:lnTo>
                  <a:lnTo>
                    <a:pt x="348" y="515"/>
                  </a:lnTo>
                  <a:lnTo>
                    <a:pt x="364" y="518"/>
                  </a:lnTo>
                  <a:lnTo>
                    <a:pt x="369" y="535"/>
                  </a:lnTo>
                  <a:lnTo>
                    <a:pt x="368" y="541"/>
                  </a:lnTo>
                  <a:lnTo>
                    <a:pt x="376" y="546"/>
                  </a:lnTo>
                  <a:lnTo>
                    <a:pt x="370" y="564"/>
                  </a:lnTo>
                  <a:lnTo>
                    <a:pt x="371" y="566"/>
                  </a:lnTo>
                  <a:lnTo>
                    <a:pt x="377" y="571"/>
                  </a:lnTo>
                  <a:lnTo>
                    <a:pt x="379" y="573"/>
                  </a:lnTo>
                  <a:lnTo>
                    <a:pt x="391" y="587"/>
                  </a:lnTo>
                  <a:lnTo>
                    <a:pt x="403" y="595"/>
                  </a:lnTo>
                  <a:lnTo>
                    <a:pt x="405" y="593"/>
                  </a:lnTo>
                  <a:lnTo>
                    <a:pt x="410" y="595"/>
                  </a:lnTo>
                  <a:lnTo>
                    <a:pt x="415" y="600"/>
                  </a:lnTo>
                  <a:lnTo>
                    <a:pt x="416" y="604"/>
                  </a:lnTo>
                  <a:lnTo>
                    <a:pt x="407" y="603"/>
                  </a:lnTo>
                  <a:lnTo>
                    <a:pt x="405" y="609"/>
                  </a:lnTo>
                  <a:lnTo>
                    <a:pt x="408" y="612"/>
                  </a:lnTo>
                  <a:lnTo>
                    <a:pt x="427" y="620"/>
                  </a:lnTo>
                  <a:lnTo>
                    <a:pt x="424" y="627"/>
                  </a:lnTo>
                  <a:lnTo>
                    <a:pt x="443" y="631"/>
                  </a:lnTo>
                  <a:lnTo>
                    <a:pt x="447" y="630"/>
                  </a:lnTo>
                  <a:lnTo>
                    <a:pt x="455" y="634"/>
                  </a:lnTo>
                  <a:lnTo>
                    <a:pt x="454" y="639"/>
                  </a:lnTo>
                  <a:lnTo>
                    <a:pt x="450" y="645"/>
                  </a:lnTo>
                  <a:lnTo>
                    <a:pt x="439" y="647"/>
                  </a:lnTo>
                  <a:lnTo>
                    <a:pt x="433" y="646"/>
                  </a:lnTo>
                  <a:lnTo>
                    <a:pt x="432" y="649"/>
                  </a:lnTo>
                  <a:lnTo>
                    <a:pt x="414" y="645"/>
                  </a:lnTo>
                  <a:lnTo>
                    <a:pt x="404" y="640"/>
                  </a:lnTo>
                  <a:lnTo>
                    <a:pt x="386" y="649"/>
                  </a:lnTo>
                  <a:lnTo>
                    <a:pt x="380" y="654"/>
                  </a:lnTo>
                  <a:lnTo>
                    <a:pt x="379" y="664"/>
                  </a:lnTo>
                  <a:lnTo>
                    <a:pt x="380" y="676"/>
                  </a:lnTo>
                  <a:lnTo>
                    <a:pt x="388" y="679"/>
                  </a:lnTo>
                  <a:lnTo>
                    <a:pt x="387" y="689"/>
                  </a:lnTo>
                  <a:lnTo>
                    <a:pt x="384" y="692"/>
                  </a:lnTo>
                  <a:lnTo>
                    <a:pt x="381" y="697"/>
                  </a:lnTo>
                  <a:lnTo>
                    <a:pt x="381" y="701"/>
                  </a:lnTo>
                  <a:lnTo>
                    <a:pt x="385" y="713"/>
                  </a:lnTo>
                  <a:lnTo>
                    <a:pt x="385" y="719"/>
                  </a:lnTo>
                  <a:lnTo>
                    <a:pt x="386" y="724"/>
                  </a:lnTo>
                  <a:lnTo>
                    <a:pt x="387" y="727"/>
                  </a:lnTo>
                  <a:lnTo>
                    <a:pt x="384" y="736"/>
                  </a:lnTo>
                  <a:lnTo>
                    <a:pt x="381" y="739"/>
                  </a:lnTo>
                  <a:lnTo>
                    <a:pt x="380" y="738"/>
                  </a:lnTo>
                  <a:lnTo>
                    <a:pt x="379" y="735"/>
                  </a:lnTo>
                  <a:lnTo>
                    <a:pt x="375" y="733"/>
                  </a:lnTo>
                  <a:lnTo>
                    <a:pt x="373" y="731"/>
                  </a:lnTo>
                  <a:lnTo>
                    <a:pt x="369" y="733"/>
                  </a:lnTo>
                  <a:lnTo>
                    <a:pt x="365" y="737"/>
                  </a:lnTo>
                  <a:lnTo>
                    <a:pt x="358" y="736"/>
                  </a:lnTo>
                  <a:lnTo>
                    <a:pt x="347" y="728"/>
                  </a:lnTo>
                  <a:lnTo>
                    <a:pt x="335" y="711"/>
                  </a:lnTo>
                  <a:lnTo>
                    <a:pt x="326" y="699"/>
                  </a:lnTo>
                  <a:lnTo>
                    <a:pt x="323" y="699"/>
                  </a:lnTo>
                  <a:lnTo>
                    <a:pt x="321" y="700"/>
                  </a:lnTo>
                  <a:lnTo>
                    <a:pt x="306" y="702"/>
                  </a:lnTo>
                  <a:lnTo>
                    <a:pt x="303" y="702"/>
                  </a:lnTo>
                  <a:lnTo>
                    <a:pt x="298" y="707"/>
                  </a:lnTo>
                  <a:lnTo>
                    <a:pt x="293" y="704"/>
                  </a:lnTo>
                  <a:lnTo>
                    <a:pt x="290" y="704"/>
                  </a:lnTo>
                  <a:lnTo>
                    <a:pt x="287" y="701"/>
                  </a:lnTo>
                  <a:lnTo>
                    <a:pt x="287" y="697"/>
                  </a:lnTo>
                  <a:lnTo>
                    <a:pt x="287" y="692"/>
                  </a:lnTo>
                  <a:lnTo>
                    <a:pt x="284" y="690"/>
                  </a:lnTo>
                  <a:lnTo>
                    <a:pt x="284" y="687"/>
                  </a:lnTo>
                  <a:lnTo>
                    <a:pt x="283" y="686"/>
                  </a:lnTo>
                  <a:lnTo>
                    <a:pt x="279" y="688"/>
                  </a:lnTo>
                  <a:lnTo>
                    <a:pt x="275" y="689"/>
                  </a:lnTo>
                  <a:lnTo>
                    <a:pt x="273" y="689"/>
                  </a:lnTo>
                  <a:lnTo>
                    <a:pt x="271" y="688"/>
                  </a:lnTo>
                  <a:lnTo>
                    <a:pt x="269" y="681"/>
                  </a:lnTo>
                  <a:lnTo>
                    <a:pt x="268" y="678"/>
                  </a:lnTo>
                  <a:lnTo>
                    <a:pt x="261" y="675"/>
                  </a:lnTo>
                  <a:lnTo>
                    <a:pt x="254" y="675"/>
                  </a:lnTo>
                  <a:lnTo>
                    <a:pt x="241" y="668"/>
                  </a:lnTo>
                  <a:lnTo>
                    <a:pt x="234" y="669"/>
                  </a:lnTo>
                  <a:lnTo>
                    <a:pt x="230" y="667"/>
                  </a:lnTo>
                  <a:lnTo>
                    <a:pt x="222" y="666"/>
                  </a:lnTo>
                  <a:lnTo>
                    <a:pt x="213" y="663"/>
                  </a:lnTo>
                  <a:lnTo>
                    <a:pt x="194" y="659"/>
                  </a:lnTo>
                  <a:lnTo>
                    <a:pt x="161" y="664"/>
                  </a:lnTo>
                  <a:lnTo>
                    <a:pt x="153" y="666"/>
                  </a:lnTo>
                  <a:lnTo>
                    <a:pt x="148" y="668"/>
                  </a:lnTo>
                  <a:lnTo>
                    <a:pt x="143" y="680"/>
                  </a:lnTo>
                  <a:lnTo>
                    <a:pt x="142" y="685"/>
                  </a:lnTo>
                  <a:lnTo>
                    <a:pt x="139" y="694"/>
                  </a:lnTo>
                  <a:lnTo>
                    <a:pt x="133" y="707"/>
                  </a:lnTo>
                  <a:lnTo>
                    <a:pt x="127" y="716"/>
                  </a:lnTo>
                  <a:lnTo>
                    <a:pt x="124" y="711"/>
                  </a:lnTo>
                  <a:lnTo>
                    <a:pt x="118" y="710"/>
                  </a:lnTo>
                  <a:lnTo>
                    <a:pt x="109" y="705"/>
                  </a:lnTo>
                  <a:lnTo>
                    <a:pt x="99" y="708"/>
                  </a:lnTo>
                  <a:lnTo>
                    <a:pt x="84" y="708"/>
                  </a:lnTo>
                  <a:lnTo>
                    <a:pt x="81" y="709"/>
                  </a:lnTo>
                  <a:lnTo>
                    <a:pt x="80" y="705"/>
                  </a:lnTo>
                  <a:lnTo>
                    <a:pt x="71" y="697"/>
                  </a:lnTo>
                  <a:lnTo>
                    <a:pt x="66" y="682"/>
                  </a:lnTo>
                  <a:lnTo>
                    <a:pt x="62" y="677"/>
                  </a:lnTo>
                  <a:lnTo>
                    <a:pt x="59" y="670"/>
                  </a:lnTo>
                  <a:lnTo>
                    <a:pt x="52" y="665"/>
                  </a:lnTo>
                  <a:lnTo>
                    <a:pt x="47" y="656"/>
                  </a:lnTo>
                  <a:lnTo>
                    <a:pt x="43" y="653"/>
                  </a:lnTo>
                  <a:lnTo>
                    <a:pt x="41" y="649"/>
                  </a:lnTo>
                  <a:lnTo>
                    <a:pt x="41" y="644"/>
                  </a:lnTo>
                  <a:lnTo>
                    <a:pt x="43" y="639"/>
                  </a:lnTo>
                  <a:lnTo>
                    <a:pt x="47" y="634"/>
                  </a:lnTo>
                  <a:lnTo>
                    <a:pt x="55" y="634"/>
                  </a:lnTo>
                  <a:lnTo>
                    <a:pt x="57" y="633"/>
                  </a:lnTo>
                  <a:lnTo>
                    <a:pt x="57" y="629"/>
                  </a:lnTo>
                  <a:lnTo>
                    <a:pt x="49" y="616"/>
                  </a:lnTo>
                  <a:lnTo>
                    <a:pt x="48" y="615"/>
                  </a:lnTo>
                  <a:lnTo>
                    <a:pt x="46" y="611"/>
                  </a:lnTo>
                  <a:lnTo>
                    <a:pt x="46" y="608"/>
                  </a:lnTo>
                  <a:lnTo>
                    <a:pt x="57" y="586"/>
                  </a:lnTo>
                  <a:lnTo>
                    <a:pt x="61" y="580"/>
                  </a:lnTo>
                  <a:lnTo>
                    <a:pt x="66" y="571"/>
                  </a:lnTo>
                  <a:lnTo>
                    <a:pt x="63" y="562"/>
                  </a:lnTo>
                  <a:lnTo>
                    <a:pt x="63" y="552"/>
                  </a:lnTo>
                  <a:lnTo>
                    <a:pt x="62" y="533"/>
                  </a:lnTo>
                  <a:lnTo>
                    <a:pt x="71" y="511"/>
                  </a:lnTo>
                  <a:lnTo>
                    <a:pt x="71" y="500"/>
                  </a:lnTo>
                  <a:lnTo>
                    <a:pt x="52" y="472"/>
                  </a:lnTo>
                  <a:lnTo>
                    <a:pt x="46" y="461"/>
                  </a:lnTo>
                  <a:lnTo>
                    <a:pt x="35" y="453"/>
                  </a:lnTo>
                  <a:lnTo>
                    <a:pt x="32" y="435"/>
                  </a:lnTo>
                  <a:lnTo>
                    <a:pt x="5" y="323"/>
                  </a:lnTo>
                  <a:lnTo>
                    <a:pt x="0" y="292"/>
                  </a:lnTo>
                  <a:lnTo>
                    <a:pt x="102" y="123"/>
                  </a:lnTo>
                  <a:lnTo>
                    <a:pt x="109" y="110"/>
                  </a:lnTo>
                  <a:lnTo>
                    <a:pt x="133" y="85"/>
                  </a:lnTo>
                  <a:lnTo>
                    <a:pt x="150" y="37"/>
                  </a:lnTo>
                  <a:lnTo>
                    <a:pt x="169" y="16"/>
                  </a:lnTo>
                  <a:lnTo>
                    <a:pt x="177" y="17"/>
                  </a:lnTo>
                  <a:lnTo>
                    <a:pt x="205" y="0"/>
                  </a:lnTo>
                  <a:lnTo>
                    <a:pt x="236" y="13"/>
                  </a:lnTo>
                  <a:lnTo>
                    <a:pt x="237" y="10"/>
                  </a:lnTo>
                  <a:lnTo>
                    <a:pt x="244" y="12"/>
                  </a:lnTo>
                  <a:lnTo>
                    <a:pt x="245" y="9"/>
                  </a:lnTo>
                  <a:lnTo>
                    <a:pt x="271" y="14"/>
                  </a:lnTo>
                  <a:lnTo>
                    <a:pt x="299" y="14"/>
                  </a:lnTo>
                  <a:lnTo>
                    <a:pt x="299" y="17"/>
                  </a:lnTo>
                  <a:lnTo>
                    <a:pt x="311" y="18"/>
                  </a:lnTo>
                  <a:lnTo>
                    <a:pt x="326" y="36"/>
                  </a:lnTo>
                  <a:lnTo>
                    <a:pt x="330" y="36"/>
                  </a:lnTo>
                  <a:lnTo>
                    <a:pt x="333" y="50"/>
                  </a:lnTo>
                  <a:lnTo>
                    <a:pt x="341" y="51"/>
                  </a:lnTo>
                  <a:lnTo>
                    <a:pt x="346" y="57"/>
                  </a:lnTo>
                  <a:lnTo>
                    <a:pt x="356" y="59"/>
                  </a:lnTo>
                  <a:lnTo>
                    <a:pt x="361" y="71"/>
                  </a:lnTo>
                  <a:lnTo>
                    <a:pt x="387" y="90"/>
                  </a:lnTo>
                  <a:lnTo>
                    <a:pt x="389" y="99"/>
                  </a:lnTo>
                  <a:lnTo>
                    <a:pt x="403" y="111"/>
                  </a:lnTo>
                  <a:lnTo>
                    <a:pt x="410" y="138"/>
                  </a:lnTo>
                  <a:lnTo>
                    <a:pt x="443" y="192"/>
                  </a:lnTo>
                  <a:lnTo>
                    <a:pt x="440" y="195"/>
                  </a:lnTo>
                  <a:lnTo>
                    <a:pt x="451" y="226"/>
                  </a:lnTo>
                  <a:lnTo>
                    <a:pt x="457" y="234"/>
                  </a:lnTo>
                  <a:lnTo>
                    <a:pt x="484" y="260"/>
                  </a:lnTo>
                  <a:lnTo>
                    <a:pt x="499" y="282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C680580E-077E-FFA1-B6B9-190844C0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983" y="3036466"/>
              <a:ext cx="527050" cy="1074737"/>
            </a:xfrm>
            <a:custGeom>
              <a:avLst/>
              <a:gdLst>
                <a:gd name="T0" fmla="*/ 2147483646 w 343"/>
                <a:gd name="T1" fmla="*/ 2147483646 h 649"/>
                <a:gd name="T2" fmla="*/ 2147483646 w 343"/>
                <a:gd name="T3" fmla="*/ 2147483646 h 649"/>
                <a:gd name="T4" fmla="*/ 2147483646 w 343"/>
                <a:gd name="T5" fmla="*/ 2147483646 h 649"/>
                <a:gd name="T6" fmla="*/ 2147483646 w 343"/>
                <a:gd name="T7" fmla="*/ 2147483646 h 649"/>
                <a:gd name="T8" fmla="*/ 2147483646 w 343"/>
                <a:gd name="T9" fmla="*/ 2147483646 h 649"/>
                <a:gd name="T10" fmla="*/ 2147483646 w 343"/>
                <a:gd name="T11" fmla="*/ 2147483646 h 649"/>
                <a:gd name="T12" fmla="*/ 2147483646 w 343"/>
                <a:gd name="T13" fmla="*/ 2147483646 h 649"/>
                <a:gd name="T14" fmla="*/ 2147483646 w 343"/>
                <a:gd name="T15" fmla="*/ 2147483646 h 649"/>
                <a:gd name="T16" fmla="*/ 2147483646 w 343"/>
                <a:gd name="T17" fmla="*/ 2147483646 h 649"/>
                <a:gd name="T18" fmla="*/ 2147483646 w 343"/>
                <a:gd name="T19" fmla="*/ 2147483646 h 649"/>
                <a:gd name="T20" fmla="*/ 2147483646 w 343"/>
                <a:gd name="T21" fmla="*/ 2147483646 h 649"/>
                <a:gd name="T22" fmla="*/ 2147483646 w 343"/>
                <a:gd name="T23" fmla="*/ 2147483646 h 649"/>
                <a:gd name="T24" fmla="*/ 2147483646 w 343"/>
                <a:gd name="T25" fmla="*/ 2147483646 h 649"/>
                <a:gd name="T26" fmla="*/ 2147483646 w 343"/>
                <a:gd name="T27" fmla="*/ 2147483646 h 649"/>
                <a:gd name="T28" fmla="*/ 2147483646 w 343"/>
                <a:gd name="T29" fmla="*/ 2147483646 h 649"/>
                <a:gd name="T30" fmla="*/ 2147483646 w 343"/>
                <a:gd name="T31" fmla="*/ 2147483646 h 649"/>
                <a:gd name="T32" fmla="*/ 2147483646 w 343"/>
                <a:gd name="T33" fmla="*/ 2147483646 h 649"/>
                <a:gd name="T34" fmla="*/ 2147483646 w 343"/>
                <a:gd name="T35" fmla="*/ 2147483646 h 649"/>
                <a:gd name="T36" fmla="*/ 2147483646 w 343"/>
                <a:gd name="T37" fmla="*/ 2147483646 h 649"/>
                <a:gd name="T38" fmla="*/ 2147483646 w 343"/>
                <a:gd name="T39" fmla="*/ 2147483646 h 649"/>
                <a:gd name="T40" fmla="*/ 2147483646 w 343"/>
                <a:gd name="T41" fmla="*/ 2147483646 h 649"/>
                <a:gd name="T42" fmla="*/ 2147483646 w 343"/>
                <a:gd name="T43" fmla="*/ 2147483646 h 649"/>
                <a:gd name="T44" fmla="*/ 2147483646 w 343"/>
                <a:gd name="T45" fmla="*/ 2147483646 h 649"/>
                <a:gd name="T46" fmla="*/ 2147483646 w 343"/>
                <a:gd name="T47" fmla="*/ 2147483646 h 649"/>
                <a:gd name="T48" fmla="*/ 2147483646 w 343"/>
                <a:gd name="T49" fmla="*/ 2147483646 h 649"/>
                <a:gd name="T50" fmla="*/ 2147483646 w 343"/>
                <a:gd name="T51" fmla="*/ 2147483646 h 649"/>
                <a:gd name="T52" fmla="*/ 2147483646 w 343"/>
                <a:gd name="T53" fmla="*/ 2147483646 h 649"/>
                <a:gd name="T54" fmla="*/ 2147483646 w 343"/>
                <a:gd name="T55" fmla="*/ 2147483646 h 649"/>
                <a:gd name="T56" fmla="*/ 2147483646 w 343"/>
                <a:gd name="T57" fmla="*/ 2147483646 h 649"/>
                <a:gd name="T58" fmla="*/ 2147483646 w 343"/>
                <a:gd name="T59" fmla="*/ 2147483646 h 649"/>
                <a:gd name="T60" fmla="*/ 2147483646 w 343"/>
                <a:gd name="T61" fmla="*/ 2147483646 h 649"/>
                <a:gd name="T62" fmla="*/ 2147483646 w 343"/>
                <a:gd name="T63" fmla="*/ 2147483646 h 649"/>
                <a:gd name="T64" fmla="*/ 2147483646 w 343"/>
                <a:gd name="T65" fmla="*/ 2147483646 h 649"/>
                <a:gd name="T66" fmla="*/ 2147483646 w 343"/>
                <a:gd name="T67" fmla="*/ 2147483646 h 649"/>
                <a:gd name="T68" fmla="*/ 2147483646 w 343"/>
                <a:gd name="T69" fmla="*/ 2147483646 h 649"/>
                <a:gd name="T70" fmla="*/ 2147483646 w 343"/>
                <a:gd name="T71" fmla="*/ 2147483646 h 649"/>
                <a:gd name="T72" fmla="*/ 2147483646 w 343"/>
                <a:gd name="T73" fmla="*/ 2147483646 h 649"/>
                <a:gd name="T74" fmla="*/ 2147483646 w 343"/>
                <a:gd name="T75" fmla="*/ 2147483646 h 649"/>
                <a:gd name="T76" fmla="*/ 2147483646 w 343"/>
                <a:gd name="T77" fmla="*/ 2147483646 h 649"/>
                <a:gd name="T78" fmla="*/ 2147483646 w 343"/>
                <a:gd name="T79" fmla="*/ 2147483646 h 649"/>
                <a:gd name="T80" fmla="*/ 2147483646 w 343"/>
                <a:gd name="T81" fmla="*/ 2147483646 h 649"/>
                <a:gd name="T82" fmla="*/ 2147483646 w 343"/>
                <a:gd name="T83" fmla="*/ 2147483646 h 649"/>
                <a:gd name="T84" fmla="*/ 2147483646 w 343"/>
                <a:gd name="T85" fmla="*/ 2147483646 h 649"/>
                <a:gd name="T86" fmla="*/ 2147483646 w 343"/>
                <a:gd name="T87" fmla="*/ 2147483646 h 649"/>
                <a:gd name="T88" fmla="*/ 2147483646 w 343"/>
                <a:gd name="T89" fmla="*/ 2147483646 h 649"/>
                <a:gd name="T90" fmla="*/ 2147483646 w 343"/>
                <a:gd name="T91" fmla="*/ 2147483646 h 649"/>
                <a:gd name="T92" fmla="*/ 2147483646 w 343"/>
                <a:gd name="T93" fmla="*/ 2147483646 h 649"/>
                <a:gd name="T94" fmla="*/ 2147483646 w 343"/>
                <a:gd name="T95" fmla="*/ 2147483646 h 649"/>
                <a:gd name="T96" fmla="*/ 2147483646 w 343"/>
                <a:gd name="T97" fmla="*/ 2147483646 h 649"/>
                <a:gd name="T98" fmla="*/ 2147483646 w 343"/>
                <a:gd name="T99" fmla="*/ 2147483646 h 649"/>
                <a:gd name="T100" fmla="*/ 2147483646 w 343"/>
                <a:gd name="T101" fmla="*/ 2147483646 h 649"/>
                <a:gd name="T102" fmla="*/ 0 w 343"/>
                <a:gd name="T103" fmla="*/ 2147483646 h 6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3"/>
                <a:gd name="T157" fmla="*/ 0 h 649"/>
                <a:gd name="T158" fmla="*/ 343 w 343"/>
                <a:gd name="T159" fmla="*/ 649 h 6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3" h="649">
                  <a:moveTo>
                    <a:pt x="0" y="202"/>
                  </a:moveTo>
                  <a:lnTo>
                    <a:pt x="9" y="196"/>
                  </a:lnTo>
                  <a:lnTo>
                    <a:pt x="29" y="173"/>
                  </a:lnTo>
                  <a:lnTo>
                    <a:pt x="39" y="169"/>
                  </a:lnTo>
                  <a:lnTo>
                    <a:pt x="43" y="164"/>
                  </a:lnTo>
                  <a:lnTo>
                    <a:pt x="47" y="161"/>
                  </a:lnTo>
                  <a:lnTo>
                    <a:pt x="53" y="160"/>
                  </a:lnTo>
                  <a:lnTo>
                    <a:pt x="64" y="166"/>
                  </a:lnTo>
                  <a:lnTo>
                    <a:pt x="71" y="163"/>
                  </a:lnTo>
                  <a:lnTo>
                    <a:pt x="75" y="148"/>
                  </a:lnTo>
                  <a:lnTo>
                    <a:pt x="81" y="144"/>
                  </a:lnTo>
                  <a:lnTo>
                    <a:pt x="80" y="106"/>
                  </a:lnTo>
                  <a:lnTo>
                    <a:pt x="75" y="102"/>
                  </a:lnTo>
                  <a:lnTo>
                    <a:pt x="70" y="103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8" y="105"/>
                  </a:lnTo>
                  <a:lnTo>
                    <a:pt x="53" y="109"/>
                  </a:lnTo>
                  <a:lnTo>
                    <a:pt x="49" y="107"/>
                  </a:lnTo>
                  <a:lnTo>
                    <a:pt x="43" y="108"/>
                  </a:lnTo>
                  <a:lnTo>
                    <a:pt x="41" y="88"/>
                  </a:lnTo>
                  <a:lnTo>
                    <a:pt x="42" y="83"/>
                  </a:lnTo>
                  <a:lnTo>
                    <a:pt x="52" y="79"/>
                  </a:lnTo>
                  <a:lnTo>
                    <a:pt x="60" y="68"/>
                  </a:lnTo>
                  <a:lnTo>
                    <a:pt x="64" y="65"/>
                  </a:lnTo>
                  <a:lnTo>
                    <a:pt x="80" y="62"/>
                  </a:lnTo>
                  <a:lnTo>
                    <a:pt x="99" y="56"/>
                  </a:lnTo>
                  <a:lnTo>
                    <a:pt x="101" y="41"/>
                  </a:lnTo>
                  <a:lnTo>
                    <a:pt x="109" y="13"/>
                  </a:lnTo>
                  <a:lnTo>
                    <a:pt x="128" y="6"/>
                  </a:lnTo>
                  <a:lnTo>
                    <a:pt x="136" y="14"/>
                  </a:lnTo>
                  <a:lnTo>
                    <a:pt x="148" y="22"/>
                  </a:lnTo>
                  <a:lnTo>
                    <a:pt x="155" y="11"/>
                  </a:lnTo>
                  <a:lnTo>
                    <a:pt x="165" y="0"/>
                  </a:lnTo>
                  <a:lnTo>
                    <a:pt x="177" y="16"/>
                  </a:lnTo>
                  <a:lnTo>
                    <a:pt x="161" y="37"/>
                  </a:lnTo>
                  <a:lnTo>
                    <a:pt x="165" y="49"/>
                  </a:lnTo>
                  <a:lnTo>
                    <a:pt x="176" y="55"/>
                  </a:lnTo>
                  <a:lnTo>
                    <a:pt x="179" y="79"/>
                  </a:lnTo>
                  <a:lnTo>
                    <a:pt x="186" y="95"/>
                  </a:lnTo>
                  <a:lnTo>
                    <a:pt x="188" y="99"/>
                  </a:lnTo>
                  <a:lnTo>
                    <a:pt x="188" y="100"/>
                  </a:lnTo>
                  <a:lnTo>
                    <a:pt x="189" y="102"/>
                  </a:lnTo>
                  <a:lnTo>
                    <a:pt x="188" y="112"/>
                  </a:lnTo>
                  <a:lnTo>
                    <a:pt x="181" y="117"/>
                  </a:lnTo>
                  <a:lnTo>
                    <a:pt x="180" y="124"/>
                  </a:lnTo>
                  <a:lnTo>
                    <a:pt x="192" y="129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197" y="137"/>
                  </a:lnTo>
                  <a:lnTo>
                    <a:pt x="191" y="143"/>
                  </a:lnTo>
                  <a:lnTo>
                    <a:pt x="190" y="160"/>
                  </a:lnTo>
                  <a:lnTo>
                    <a:pt x="193" y="161"/>
                  </a:lnTo>
                  <a:lnTo>
                    <a:pt x="201" y="161"/>
                  </a:lnTo>
                  <a:lnTo>
                    <a:pt x="220" y="167"/>
                  </a:lnTo>
                  <a:lnTo>
                    <a:pt x="216" y="179"/>
                  </a:lnTo>
                  <a:lnTo>
                    <a:pt x="223" y="183"/>
                  </a:lnTo>
                  <a:lnTo>
                    <a:pt x="222" y="197"/>
                  </a:lnTo>
                  <a:lnTo>
                    <a:pt x="224" y="209"/>
                  </a:lnTo>
                  <a:lnTo>
                    <a:pt x="231" y="209"/>
                  </a:lnTo>
                  <a:lnTo>
                    <a:pt x="234" y="213"/>
                  </a:lnTo>
                  <a:lnTo>
                    <a:pt x="236" y="214"/>
                  </a:lnTo>
                  <a:lnTo>
                    <a:pt x="245" y="224"/>
                  </a:lnTo>
                  <a:lnTo>
                    <a:pt x="249" y="228"/>
                  </a:lnTo>
                  <a:lnTo>
                    <a:pt x="252" y="244"/>
                  </a:lnTo>
                  <a:lnTo>
                    <a:pt x="264" y="243"/>
                  </a:lnTo>
                  <a:lnTo>
                    <a:pt x="273" y="243"/>
                  </a:lnTo>
                  <a:lnTo>
                    <a:pt x="282" y="255"/>
                  </a:lnTo>
                  <a:lnTo>
                    <a:pt x="284" y="257"/>
                  </a:lnTo>
                  <a:lnTo>
                    <a:pt x="289" y="253"/>
                  </a:lnTo>
                  <a:lnTo>
                    <a:pt x="291" y="251"/>
                  </a:lnTo>
                  <a:lnTo>
                    <a:pt x="296" y="248"/>
                  </a:lnTo>
                  <a:lnTo>
                    <a:pt x="301" y="248"/>
                  </a:lnTo>
                  <a:lnTo>
                    <a:pt x="313" y="249"/>
                  </a:lnTo>
                  <a:lnTo>
                    <a:pt x="320" y="252"/>
                  </a:lnTo>
                  <a:lnTo>
                    <a:pt x="321" y="262"/>
                  </a:lnTo>
                  <a:lnTo>
                    <a:pt x="321" y="304"/>
                  </a:lnTo>
                  <a:lnTo>
                    <a:pt x="324" y="313"/>
                  </a:lnTo>
                  <a:lnTo>
                    <a:pt x="325" y="324"/>
                  </a:lnTo>
                  <a:lnTo>
                    <a:pt x="343" y="325"/>
                  </a:lnTo>
                  <a:lnTo>
                    <a:pt x="342" y="334"/>
                  </a:lnTo>
                  <a:lnTo>
                    <a:pt x="314" y="357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2" y="388"/>
                  </a:lnTo>
                  <a:lnTo>
                    <a:pt x="267" y="386"/>
                  </a:lnTo>
                  <a:lnTo>
                    <a:pt x="260" y="386"/>
                  </a:lnTo>
                  <a:lnTo>
                    <a:pt x="258" y="387"/>
                  </a:lnTo>
                  <a:lnTo>
                    <a:pt x="257" y="392"/>
                  </a:lnTo>
                  <a:lnTo>
                    <a:pt x="251" y="396"/>
                  </a:lnTo>
                  <a:lnTo>
                    <a:pt x="250" y="403"/>
                  </a:lnTo>
                  <a:lnTo>
                    <a:pt x="251" y="408"/>
                  </a:lnTo>
                  <a:lnTo>
                    <a:pt x="250" y="411"/>
                  </a:lnTo>
                  <a:lnTo>
                    <a:pt x="250" y="419"/>
                  </a:lnTo>
                  <a:lnTo>
                    <a:pt x="251" y="421"/>
                  </a:lnTo>
                  <a:lnTo>
                    <a:pt x="250" y="423"/>
                  </a:lnTo>
                  <a:lnTo>
                    <a:pt x="241" y="423"/>
                  </a:lnTo>
                  <a:lnTo>
                    <a:pt x="233" y="425"/>
                  </a:lnTo>
                  <a:lnTo>
                    <a:pt x="227" y="429"/>
                  </a:lnTo>
                  <a:lnTo>
                    <a:pt x="221" y="435"/>
                  </a:lnTo>
                  <a:lnTo>
                    <a:pt x="214" y="437"/>
                  </a:lnTo>
                  <a:lnTo>
                    <a:pt x="212" y="440"/>
                  </a:lnTo>
                  <a:lnTo>
                    <a:pt x="211" y="444"/>
                  </a:lnTo>
                  <a:lnTo>
                    <a:pt x="206" y="447"/>
                  </a:lnTo>
                  <a:lnTo>
                    <a:pt x="202" y="450"/>
                  </a:lnTo>
                  <a:lnTo>
                    <a:pt x="201" y="447"/>
                  </a:lnTo>
                  <a:lnTo>
                    <a:pt x="197" y="449"/>
                  </a:lnTo>
                  <a:lnTo>
                    <a:pt x="187" y="453"/>
                  </a:lnTo>
                  <a:lnTo>
                    <a:pt x="185" y="461"/>
                  </a:lnTo>
                  <a:lnTo>
                    <a:pt x="186" y="462"/>
                  </a:lnTo>
                  <a:lnTo>
                    <a:pt x="197" y="464"/>
                  </a:lnTo>
                  <a:lnTo>
                    <a:pt x="199" y="475"/>
                  </a:lnTo>
                  <a:lnTo>
                    <a:pt x="204" y="484"/>
                  </a:lnTo>
                  <a:lnTo>
                    <a:pt x="200" y="490"/>
                  </a:lnTo>
                  <a:lnTo>
                    <a:pt x="196" y="502"/>
                  </a:lnTo>
                  <a:lnTo>
                    <a:pt x="196" y="516"/>
                  </a:lnTo>
                  <a:lnTo>
                    <a:pt x="198" y="527"/>
                  </a:lnTo>
                  <a:lnTo>
                    <a:pt x="201" y="528"/>
                  </a:lnTo>
                  <a:lnTo>
                    <a:pt x="203" y="531"/>
                  </a:lnTo>
                  <a:lnTo>
                    <a:pt x="211" y="537"/>
                  </a:lnTo>
                  <a:lnTo>
                    <a:pt x="215" y="542"/>
                  </a:lnTo>
                  <a:lnTo>
                    <a:pt x="217" y="542"/>
                  </a:lnTo>
                  <a:lnTo>
                    <a:pt x="219" y="545"/>
                  </a:lnTo>
                  <a:lnTo>
                    <a:pt x="216" y="546"/>
                  </a:lnTo>
                  <a:lnTo>
                    <a:pt x="214" y="562"/>
                  </a:lnTo>
                  <a:lnTo>
                    <a:pt x="200" y="563"/>
                  </a:lnTo>
                  <a:lnTo>
                    <a:pt x="194" y="571"/>
                  </a:lnTo>
                  <a:lnTo>
                    <a:pt x="191" y="571"/>
                  </a:lnTo>
                  <a:lnTo>
                    <a:pt x="181" y="568"/>
                  </a:lnTo>
                  <a:lnTo>
                    <a:pt x="179" y="568"/>
                  </a:lnTo>
                  <a:lnTo>
                    <a:pt x="176" y="569"/>
                  </a:lnTo>
                  <a:lnTo>
                    <a:pt x="170" y="569"/>
                  </a:lnTo>
                  <a:lnTo>
                    <a:pt x="169" y="568"/>
                  </a:lnTo>
                  <a:lnTo>
                    <a:pt x="166" y="571"/>
                  </a:lnTo>
                  <a:lnTo>
                    <a:pt x="164" y="573"/>
                  </a:lnTo>
                  <a:lnTo>
                    <a:pt x="158" y="588"/>
                  </a:lnTo>
                  <a:lnTo>
                    <a:pt x="157" y="621"/>
                  </a:lnTo>
                  <a:lnTo>
                    <a:pt x="154" y="624"/>
                  </a:lnTo>
                  <a:lnTo>
                    <a:pt x="152" y="624"/>
                  </a:lnTo>
                  <a:lnTo>
                    <a:pt x="141" y="619"/>
                  </a:lnTo>
                  <a:lnTo>
                    <a:pt x="136" y="623"/>
                  </a:lnTo>
                  <a:lnTo>
                    <a:pt x="133" y="627"/>
                  </a:lnTo>
                  <a:lnTo>
                    <a:pt x="138" y="630"/>
                  </a:lnTo>
                  <a:lnTo>
                    <a:pt x="139" y="638"/>
                  </a:lnTo>
                  <a:lnTo>
                    <a:pt x="133" y="644"/>
                  </a:lnTo>
                  <a:lnTo>
                    <a:pt x="133" y="642"/>
                  </a:lnTo>
                  <a:lnTo>
                    <a:pt x="111" y="641"/>
                  </a:lnTo>
                  <a:lnTo>
                    <a:pt x="110" y="649"/>
                  </a:lnTo>
                  <a:lnTo>
                    <a:pt x="88" y="648"/>
                  </a:lnTo>
                  <a:lnTo>
                    <a:pt x="85" y="639"/>
                  </a:lnTo>
                  <a:lnTo>
                    <a:pt x="86" y="571"/>
                  </a:lnTo>
                  <a:lnTo>
                    <a:pt x="84" y="562"/>
                  </a:lnTo>
                  <a:lnTo>
                    <a:pt x="78" y="549"/>
                  </a:lnTo>
                  <a:lnTo>
                    <a:pt x="71" y="539"/>
                  </a:lnTo>
                  <a:lnTo>
                    <a:pt x="67" y="532"/>
                  </a:lnTo>
                  <a:lnTo>
                    <a:pt x="69" y="513"/>
                  </a:lnTo>
                  <a:lnTo>
                    <a:pt x="70" y="504"/>
                  </a:lnTo>
                  <a:lnTo>
                    <a:pt x="69" y="491"/>
                  </a:lnTo>
                  <a:lnTo>
                    <a:pt x="66" y="486"/>
                  </a:lnTo>
                  <a:lnTo>
                    <a:pt x="53" y="466"/>
                  </a:lnTo>
                  <a:lnTo>
                    <a:pt x="47" y="457"/>
                  </a:lnTo>
                  <a:lnTo>
                    <a:pt x="50" y="454"/>
                  </a:lnTo>
                  <a:lnTo>
                    <a:pt x="53" y="445"/>
                  </a:lnTo>
                  <a:lnTo>
                    <a:pt x="52" y="442"/>
                  </a:lnTo>
                  <a:lnTo>
                    <a:pt x="51" y="437"/>
                  </a:lnTo>
                  <a:lnTo>
                    <a:pt x="51" y="431"/>
                  </a:lnTo>
                  <a:lnTo>
                    <a:pt x="47" y="419"/>
                  </a:lnTo>
                  <a:lnTo>
                    <a:pt x="47" y="415"/>
                  </a:lnTo>
                  <a:lnTo>
                    <a:pt x="50" y="410"/>
                  </a:lnTo>
                  <a:lnTo>
                    <a:pt x="53" y="407"/>
                  </a:lnTo>
                  <a:lnTo>
                    <a:pt x="54" y="397"/>
                  </a:lnTo>
                  <a:lnTo>
                    <a:pt x="46" y="394"/>
                  </a:lnTo>
                  <a:lnTo>
                    <a:pt x="45" y="382"/>
                  </a:lnTo>
                  <a:lnTo>
                    <a:pt x="46" y="372"/>
                  </a:lnTo>
                  <a:lnTo>
                    <a:pt x="52" y="367"/>
                  </a:lnTo>
                  <a:lnTo>
                    <a:pt x="70" y="358"/>
                  </a:lnTo>
                  <a:lnTo>
                    <a:pt x="80" y="363"/>
                  </a:lnTo>
                  <a:lnTo>
                    <a:pt x="98" y="367"/>
                  </a:lnTo>
                  <a:lnTo>
                    <a:pt x="99" y="364"/>
                  </a:lnTo>
                  <a:lnTo>
                    <a:pt x="105" y="365"/>
                  </a:lnTo>
                  <a:lnTo>
                    <a:pt x="116" y="363"/>
                  </a:lnTo>
                  <a:lnTo>
                    <a:pt x="120" y="357"/>
                  </a:lnTo>
                  <a:lnTo>
                    <a:pt x="121" y="352"/>
                  </a:lnTo>
                  <a:lnTo>
                    <a:pt x="113" y="348"/>
                  </a:lnTo>
                  <a:lnTo>
                    <a:pt x="109" y="349"/>
                  </a:lnTo>
                  <a:lnTo>
                    <a:pt x="90" y="345"/>
                  </a:lnTo>
                  <a:lnTo>
                    <a:pt x="93" y="338"/>
                  </a:lnTo>
                  <a:lnTo>
                    <a:pt x="74" y="330"/>
                  </a:lnTo>
                  <a:lnTo>
                    <a:pt x="71" y="327"/>
                  </a:lnTo>
                  <a:lnTo>
                    <a:pt x="73" y="321"/>
                  </a:lnTo>
                  <a:lnTo>
                    <a:pt x="82" y="322"/>
                  </a:lnTo>
                  <a:lnTo>
                    <a:pt x="81" y="318"/>
                  </a:lnTo>
                  <a:lnTo>
                    <a:pt x="76" y="313"/>
                  </a:lnTo>
                  <a:lnTo>
                    <a:pt x="71" y="311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5" y="291"/>
                  </a:lnTo>
                  <a:lnTo>
                    <a:pt x="43" y="289"/>
                  </a:lnTo>
                  <a:lnTo>
                    <a:pt x="37" y="284"/>
                  </a:lnTo>
                  <a:lnTo>
                    <a:pt x="36" y="282"/>
                  </a:lnTo>
                  <a:lnTo>
                    <a:pt x="42" y="264"/>
                  </a:lnTo>
                  <a:lnTo>
                    <a:pt x="34" y="259"/>
                  </a:lnTo>
                  <a:lnTo>
                    <a:pt x="35" y="253"/>
                  </a:lnTo>
                  <a:lnTo>
                    <a:pt x="30" y="236"/>
                  </a:lnTo>
                  <a:lnTo>
                    <a:pt x="14" y="233"/>
                  </a:lnTo>
                  <a:lnTo>
                    <a:pt x="13" y="224"/>
                  </a:lnTo>
                  <a:lnTo>
                    <a:pt x="6" y="216"/>
                  </a:lnTo>
                  <a:lnTo>
                    <a:pt x="0" y="202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4" name="Freeform 121">
              <a:extLst>
                <a:ext uri="{FF2B5EF4-FFF2-40B4-BE49-F238E27FC236}">
                  <a16:creationId xmlns:a16="http://schemas.microsoft.com/office/drawing/2014/main" id="{D165ECA5-8F85-5117-3BB8-953AC07A1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771" y="3060278"/>
              <a:ext cx="565150" cy="1279525"/>
            </a:xfrm>
            <a:custGeom>
              <a:avLst/>
              <a:gdLst>
                <a:gd name="T0" fmla="*/ 2147483646 w 369"/>
                <a:gd name="T1" fmla="*/ 2147483646 h 771"/>
                <a:gd name="T2" fmla="*/ 2147483646 w 369"/>
                <a:gd name="T3" fmla="*/ 2147483646 h 771"/>
                <a:gd name="T4" fmla="*/ 2147483646 w 369"/>
                <a:gd name="T5" fmla="*/ 2147483646 h 771"/>
                <a:gd name="T6" fmla="*/ 2147483646 w 369"/>
                <a:gd name="T7" fmla="*/ 2147483646 h 771"/>
                <a:gd name="T8" fmla="*/ 2147483646 w 369"/>
                <a:gd name="T9" fmla="*/ 2147483646 h 771"/>
                <a:gd name="T10" fmla="*/ 2147483646 w 369"/>
                <a:gd name="T11" fmla="*/ 2147483646 h 771"/>
                <a:gd name="T12" fmla="*/ 2147483646 w 369"/>
                <a:gd name="T13" fmla="*/ 2147483646 h 771"/>
                <a:gd name="T14" fmla="*/ 2147483646 w 369"/>
                <a:gd name="T15" fmla="*/ 2147483646 h 771"/>
                <a:gd name="T16" fmla="*/ 2147483646 w 369"/>
                <a:gd name="T17" fmla="*/ 2147483646 h 771"/>
                <a:gd name="T18" fmla="*/ 2147483646 w 369"/>
                <a:gd name="T19" fmla="*/ 2147483646 h 771"/>
                <a:gd name="T20" fmla="*/ 2147483646 w 369"/>
                <a:gd name="T21" fmla="*/ 2147483646 h 771"/>
                <a:gd name="T22" fmla="*/ 2147483646 w 369"/>
                <a:gd name="T23" fmla="*/ 2147483646 h 771"/>
                <a:gd name="T24" fmla="*/ 2147483646 w 369"/>
                <a:gd name="T25" fmla="*/ 2147483646 h 771"/>
                <a:gd name="T26" fmla="*/ 2147483646 w 369"/>
                <a:gd name="T27" fmla="*/ 2147483646 h 771"/>
                <a:gd name="T28" fmla="*/ 2147483646 w 369"/>
                <a:gd name="T29" fmla="*/ 2147483646 h 771"/>
                <a:gd name="T30" fmla="*/ 2147483646 w 369"/>
                <a:gd name="T31" fmla="*/ 2147483646 h 771"/>
                <a:gd name="T32" fmla="*/ 2147483646 w 369"/>
                <a:gd name="T33" fmla="*/ 2147483646 h 771"/>
                <a:gd name="T34" fmla="*/ 2147483646 w 369"/>
                <a:gd name="T35" fmla="*/ 2147483646 h 771"/>
                <a:gd name="T36" fmla="*/ 2147483646 w 369"/>
                <a:gd name="T37" fmla="*/ 2147483646 h 771"/>
                <a:gd name="T38" fmla="*/ 2147483646 w 369"/>
                <a:gd name="T39" fmla="*/ 2147483646 h 771"/>
                <a:gd name="T40" fmla="*/ 2147483646 w 369"/>
                <a:gd name="T41" fmla="*/ 2147483646 h 771"/>
                <a:gd name="T42" fmla="*/ 2147483646 w 369"/>
                <a:gd name="T43" fmla="*/ 2147483646 h 771"/>
                <a:gd name="T44" fmla="*/ 2147483646 w 369"/>
                <a:gd name="T45" fmla="*/ 2147483646 h 771"/>
                <a:gd name="T46" fmla="*/ 2147483646 w 369"/>
                <a:gd name="T47" fmla="*/ 2147483646 h 771"/>
                <a:gd name="T48" fmla="*/ 2147483646 w 369"/>
                <a:gd name="T49" fmla="*/ 2147483646 h 771"/>
                <a:gd name="T50" fmla="*/ 2147483646 w 369"/>
                <a:gd name="T51" fmla="*/ 2147483646 h 771"/>
                <a:gd name="T52" fmla="*/ 2147483646 w 369"/>
                <a:gd name="T53" fmla="*/ 2147483646 h 771"/>
                <a:gd name="T54" fmla="*/ 2147483646 w 369"/>
                <a:gd name="T55" fmla="*/ 2147483646 h 771"/>
                <a:gd name="T56" fmla="*/ 2147483646 w 369"/>
                <a:gd name="T57" fmla="*/ 2147483646 h 771"/>
                <a:gd name="T58" fmla="*/ 2147483646 w 369"/>
                <a:gd name="T59" fmla="*/ 2147483646 h 771"/>
                <a:gd name="T60" fmla="*/ 2147483646 w 369"/>
                <a:gd name="T61" fmla="*/ 2147483646 h 771"/>
                <a:gd name="T62" fmla="*/ 2147483646 w 369"/>
                <a:gd name="T63" fmla="*/ 2147483646 h 771"/>
                <a:gd name="T64" fmla="*/ 2147483646 w 369"/>
                <a:gd name="T65" fmla="*/ 2147483646 h 771"/>
                <a:gd name="T66" fmla="*/ 2147483646 w 369"/>
                <a:gd name="T67" fmla="*/ 2147483646 h 771"/>
                <a:gd name="T68" fmla="*/ 2147483646 w 369"/>
                <a:gd name="T69" fmla="*/ 2147483646 h 771"/>
                <a:gd name="T70" fmla="*/ 2147483646 w 369"/>
                <a:gd name="T71" fmla="*/ 2147483646 h 771"/>
                <a:gd name="T72" fmla="*/ 2147483646 w 369"/>
                <a:gd name="T73" fmla="*/ 2147483646 h 771"/>
                <a:gd name="T74" fmla="*/ 2147483646 w 369"/>
                <a:gd name="T75" fmla="*/ 2147483646 h 771"/>
                <a:gd name="T76" fmla="*/ 2147483646 w 369"/>
                <a:gd name="T77" fmla="*/ 2147483646 h 771"/>
                <a:gd name="T78" fmla="*/ 2147483646 w 369"/>
                <a:gd name="T79" fmla="*/ 2147483646 h 771"/>
                <a:gd name="T80" fmla="*/ 2147483646 w 369"/>
                <a:gd name="T81" fmla="*/ 2147483646 h 771"/>
                <a:gd name="T82" fmla="*/ 2147483646 w 369"/>
                <a:gd name="T83" fmla="*/ 2147483646 h 771"/>
                <a:gd name="T84" fmla="*/ 2147483646 w 369"/>
                <a:gd name="T85" fmla="*/ 2147483646 h 771"/>
                <a:gd name="T86" fmla="*/ 2147483646 w 369"/>
                <a:gd name="T87" fmla="*/ 2147483646 h 771"/>
                <a:gd name="T88" fmla="*/ 2147483646 w 369"/>
                <a:gd name="T89" fmla="*/ 2147483646 h 771"/>
                <a:gd name="T90" fmla="*/ 2147483646 w 369"/>
                <a:gd name="T91" fmla="*/ 2147483646 h 771"/>
                <a:gd name="T92" fmla="*/ 2147483646 w 369"/>
                <a:gd name="T93" fmla="*/ 2147483646 h 771"/>
                <a:gd name="T94" fmla="*/ 2147483646 w 369"/>
                <a:gd name="T95" fmla="*/ 2147483646 h 771"/>
                <a:gd name="T96" fmla="*/ 2147483646 w 369"/>
                <a:gd name="T97" fmla="*/ 2147483646 h 771"/>
                <a:gd name="T98" fmla="*/ 2147483646 w 369"/>
                <a:gd name="T99" fmla="*/ 2147483646 h 771"/>
                <a:gd name="T100" fmla="*/ 2147483646 w 369"/>
                <a:gd name="T101" fmla="*/ 2147483646 h 771"/>
                <a:gd name="T102" fmla="*/ 2147483646 w 369"/>
                <a:gd name="T103" fmla="*/ 2147483646 h 771"/>
                <a:gd name="T104" fmla="*/ 2147483646 w 369"/>
                <a:gd name="T105" fmla="*/ 2147483646 h 771"/>
                <a:gd name="T106" fmla="*/ 2147483646 w 369"/>
                <a:gd name="T107" fmla="*/ 2147483646 h 771"/>
                <a:gd name="T108" fmla="*/ 2147483646 w 369"/>
                <a:gd name="T109" fmla="*/ 2147483646 h 771"/>
                <a:gd name="T110" fmla="*/ 2147483646 w 369"/>
                <a:gd name="T111" fmla="*/ 2147483646 h 771"/>
                <a:gd name="T112" fmla="*/ 2147483646 w 369"/>
                <a:gd name="T113" fmla="*/ 2147483646 h 771"/>
                <a:gd name="T114" fmla="*/ 2147483646 w 369"/>
                <a:gd name="T115" fmla="*/ 2147483646 h 771"/>
                <a:gd name="T116" fmla="*/ 2147483646 w 369"/>
                <a:gd name="T117" fmla="*/ 2147483646 h 771"/>
                <a:gd name="T118" fmla="*/ 2147483646 w 369"/>
                <a:gd name="T119" fmla="*/ 2147483646 h 771"/>
                <a:gd name="T120" fmla="*/ 2147483646 w 369"/>
                <a:gd name="T121" fmla="*/ 2147483646 h 7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9"/>
                <a:gd name="T184" fmla="*/ 0 h 771"/>
                <a:gd name="T185" fmla="*/ 369 w 369"/>
                <a:gd name="T186" fmla="*/ 771 h 7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9" h="771">
                  <a:moveTo>
                    <a:pt x="369" y="237"/>
                  </a:moveTo>
                  <a:lnTo>
                    <a:pt x="366" y="265"/>
                  </a:lnTo>
                  <a:lnTo>
                    <a:pt x="365" y="271"/>
                  </a:lnTo>
                  <a:lnTo>
                    <a:pt x="365" y="279"/>
                  </a:lnTo>
                  <a:lnTo>
                    <a:pt x="359" y="307"/>
                  </a:lnTo>
                  <a:lnTo>
                    <a:pt x="354" y="314"/>
                  </a:lnTo>
                  <a:lnTo>
                    <a:pt x="343" y="336"/>
                  </a:lnTo>
                  <a:lnTo>
                    <a:pt x="330" y="365"/>
                  </a:lnTo>
                  <a:lnTo>
                    <a:pt x="321" y="389"/>
                  </a:lnTo>
                  <a:lnTo>
                    <a:pt x="319" y="389"/>
                  </a:lnTo>
                  <a:lnTo>
                    <a:pt x="313" y="393"/>
                  </a:lnTo>
                  <a:lnTo>
                    <a:pt x="311" y="395"/>
                  </a:lnTo>
                  <a:lnTo>
                    <a:pt x="304" y="410"/>
                  </a:lnTo>
                  <a:lnTo>
                    <a:pt x="304" y="413"/>
                  </a:lnTo>
                  <a:lnTo>
                    <a:pt x="304" y="424"/>
                  </a:lnTo>
                  <a:lnTo>
                    <a:pt x="302" y="438"/>
                  </a:lnTo>
                  <a:lnTo>
                    <a:pt x="300" y="438"/>
                  </a:lnTo>
                  <a:lnTo>
                    <a:pt x="290" y="447"/>
                  </a:lnTo>
                  <a:lnTo>
                    <a:pt x="296" y="460"/>
                  </a:lnTo>
                  <a:lnTo>
                    <a:pt x="303" y="462"/>
                  </a:lnTo>
                  <a:lnTo>
                    <a:pt x="304" y="475"/>
                  </a:lnTo>
                  <a:lnTo>
                    <a:pt x="296" y="517"/>
                  </a:lnTo>
                  <a:lnTo>
                    <a:pt x="297" y="522"/>
                  </a:lnTo>
                  <a:lnTo>
                    <a:pt x="300" y="528"/>
                  </a:lnTo>
                  <a:lnTo>
                    <a:pt x="298" y="532"/>
                  </a:lnTo>
                  <a:lnTo>
                    <a:pt x="301" y="570"/>
                  </a:lnTo>
                  <a:lnTo>
                    <a:pt x="300" y="575"/>
                  </a:lnTo>
                  <a:lnTo>
                    <a:pt x="310" y="633"/>
                  </a:lnTo>
                  <a:lnTo>
                    <a:pt x="311" y="637"/>
                  </a:lnTo>
                  <a:lnTo>
                    <a:pt x="311" y="640"/>
                  </a:lnTo>
                  <a:lnTo>
                    <a:pt x="312" y="644"/>
                  </a:lnTo>
                  <a:lnTo>
                    <a:pt x="312" y="647"/>
                  </a:lnTo>
                  <a:lnTo>
                    <a:pt x="313" y="650"/>
                  </a:lnTo>
                  <a:lnTo>
                    <a:pt x="314" y="655"/>
                  </a:lnTo>
                  <a:lnTo>
                    <a:pt x="313" y="657"/>
                  </a:lnTo>
                  <a:lnTo>
                    <a:pt x="315" y="660"/>
                  </a:lnTo>
                  <a:lnTo>
                    <a:pt x="316" y="675"/>
                  </a:lnTo>
                  <a:lnTo>
                    <a:pt x="315" y="675"/>
                  </a:lnTo>
                  <a:lnTo>
                    <a:pt x="313" y="677"/>
                  </a:lnTo>
                  <a:lnTo>
                    <a:pt x="311" y="681"/>
                  </a:lnTo>
                  <a:lnTo>
                    <a:pt x="310" y="689"/>
                  </a:lnTo>
                  <a:lnTo>
                    <a:pt x="311" y="692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5" y="698"/>
                  </a:lnTo>
                  <a:lnTo>
                    <a:pt x="304" y="701"/>
                  </a:lnTo>
                  <a:lnTo>
                    <a:pt x="302" y="700"/>
                  </a:lnTo>
                  <a:lnTo>
                    <a:pt x="299" y="705"/>
                  </a:lnTo>
                  <a:lnTo>
                    <a:pt x="297" y="710"/>
                  </a:lnTo>
                  <a:lnTo>
                    <a:pt x="299" y="712"/>
                  </a:lnTo>
                  <a:lnTo>
                    <a:pt x="297" y="716"/>
                  </a:lnTo>
                  <a:lnTo>
                    <a:pt x="293" y="726"/>
                  </a:lnTo>
                  <a:lnTo>
                    <a:pt x="299" y="735"/>
                  </a:lnTo>
                  <a:lnTo>
                    <a:pt x="301" y="735"/>
                  </a:lnTo>
                  <a:lnTo>
                    <a:pt x="303" y="731"/>
                  </a:lnTo>
                  <a:lnTo>
                    <a:pt x="305" y="732"/>
                  </a:lnTo>
                  <a:lnTo>
                    <a:pt x="305" y="741"/>
                  </a:lnTo>
                  <a:lnTo>
                    <a:pt x="307" y="747"/>
                  </a:lnTo>
                  <a:lnTo>
                    <a:pt x="308" y="755"/>
                  </a:lnTo>
                  <a:lnTo>
                    <a:pt x="310" y="761"/>
                  </a:lnTo>
                  <a:lnTo>
                    <a:pt x="312" y="764"/>
                  </a:lnTo>
                  <a:lnTo>
                    <a:pt x="313" y="768"/>
                  </a:lnTo>
                  <a:lnTo>
                    <a:pt x="307" y="771"/>
                  </a:lnTo>
                  <a:lnTo>
                    <a:pt x="300" y="766"/>
                  </a:lnTo>
                  <a:lnTo>
                    <a:pt x="289" y="756"/>
                  </a:lnTo>
                  <a:lnTo>
                    <a:pt x="285" y="751"/>
                  </a:lnTo>
                  <a:lnTo>
                    <a:pt x="281" y="749"/>
                  </a:lnTo>
                  <a:lnTo>
                    <a:pt x="277" y="742"/>
                  </a:lnTo>
                  <a:lnTo>
                    <a:pt x="275" y="741"/>
                  </a:lnTo>
                  <a:lnTo>
                    <a:pt x="270" y="740"/>
                  </a:lnTo>
                  <a:lnTo>
                    <a:pt x="268" y="738"/>
                  </a:lnTo>
                  <a:lnTo>
                    <a:pt x="266" y="738"/>
                  </a:lnTo>
                  <a:lnTo>
                    <a:pt x="261" y="743"/>
                  </a:lnTo>
                  <a:lnTo>
                    <a:pt x="260" y="747"/>
                  </a:lnTo>
                  <a:lnTo>
                    <a:pt x="254" y="745"/>
                  </a:lnTo>
                  <a:lnTo>
                    <a:pt x="251" y="744"/>
                  </a:lnTo>
                  <a:lnTo>
                    <a:pt x="243" y="744"/>
                  </a:lnTo>
                  <a:lnTo>
                    <a:pt x="240" y="747"/>
                  </a:lnTo>
                  <a:lnTo>
                    <a:pt x="240" y="744"/>
                  </a:lnTo>
                  <a:lnTo>
                    <a:pt x="237" y="745"/>
                  </a:lnTo>
                  <a:lnTo>
                    <a:pt x="237" y="744"/>
                  </a:lnTo>
                  <a:lnTo>
                    <a:pt x="229" y="744"/>
                  </a:lnTo>
                  <a:lnTo>
                    <a:pt x="228" y="745"/>
                  </a:lnTo>
                  <a:lnTo>
                    <a:pt x="226" y="745"/>
                  </a:lnTo>
                  <a:lnTo>
                    <a:pt x="180" y="750"/>
                  </a:lnTo>
                  <a:lnTo>
                    <a:pt x="180" y="747"/>
                  </a:lnTo>
                  <a:lnTo>
                    <a:pt x="161" y="750"/>
                  </a:lnTo>
                  <a:lnTo>
                    <a:pt x="144" y="745"/>
                  </a:lnTo>
                  <a:lnTo>
                    <a:pt x="136" y="748"/>
                  </a:lnTo>
                  <a:lnTo>
                    <a:pt x="127" y="745"/>
                  </a:lnTo>
                  <a:lnTo>
                    <a:pt x="119" y="744"/>
                  </a:lnTo>
                  <a:lnTo>
                    <a:pt x="112" y="742"/>
                  </a:lnTo>
                  <a:lnTo>
                    <a:pt x="107" y="736"/>
                  </a:lnTo>
                  <a:lnTo>
                    <a:pt x="105" y="725"/>
                  </a:lnTo>
                  <a:lnTo>
                    <a:pt x="100" y="713"/>
                  </a:lnTo>
                  <a:lnTo>
                    <a:pt x="86" y="703"/>
                  </a:lnTo>
                  <a:lnTo>
                    <a:pt x="77" y="702"/>
                  </a:lnTo>
                  <a:lnTo>
                    <a:pt x="77" y="705"/>
                  </a:lnTo>
                  <a:lnTo>
                    <a:pt x="80" y="712"/>
                  </a:lnTo>
                  <a:lnTo>
                    <a:pt x="79" y="716"/>
                  </a:lnTo>
                  <a:lnTo>
                    <a:pt x="34" y="697"/>
                  </a:lnTo>
                  <a:lnTo>
                    <a:pt x="17" y="693"/>
                  </a:lnTo>
                  <a:lnTo>
                    <a:pt x="15" y="691"/>
                  </a:lnTo>
                  <a:lnTo>
                    <a:pt x="12" y="685"/>
                  </a:lnTo>
                  <a:lnTo>
                    <a:pt x="15" y="670"/>
                  </a:lnTo>
                  <a:lnTo>
                    <a:pt x="23" y="668"/>
                  </a:lnTo>
                  <a:lnTo>
                    <a:pt x="25" y="667"/>
                  </a:lnTo>
                  <a:lnTo>
                    <a:pt x="26" y="652"/>
                  </a:lnTo>
                  <a:lnTo>
                    <a:pt x="17" y="645"/>
                  </a:lnTo>
                  <a:lnTo>
                    <a:pt x="15" y="639"/>
                  </a:lnTo>
                  <a:lnTo>
                    <a:pt x="13" y="636"/>
                  </a:lnTo>
                  <a:lnTo>
                    <a:pt x="5" y="638"/>
                  </a:lnTo>
                  <a:lnTo>
                    <a:pt x="2" y="637"/>
                  </a:lnTo>
                  <a:lnTo>
                    <a:pt x="0" y="633"/>
                  </a:lnTo>
                  <a:lnTo>
                    <a:pt x="0" y="628"/>
                  </a:lnTo>
                  <a:lnTo>
                    <a:pt x="6" y="622"/>
                  </a:lnTo>
                  <a:lnTo>
                    <a:pt x="5" y="614"/>
                  </a:lnTo>
                  <a:lnTo>
                    <a:pt x="0" y="611"/>
                  </a:lnTo>
                  <a:lnTo>
                    <a:pt x="3" y="607"/>
                  </a:lnTo>
                  <a:lnTo>
                    <a:pt x="8" y="603"/>
                  </a:lnTo>
                  <a:lnTo>
                    <a:pt x="19" y="608"/>
                  </a:lnTo>
                  <a:lnTo>
                    <a:pt x="21" y="608"/>
                  </a:lnTo>
                  <a:lnTo>
                    <a:pt x="24" y="605"/>
                  </a:lnTo>
                  <a:lnTo>
                    <a:pt x="25" y="572"/>
                  </a:lnTo>
                  <a:lnTo>
                    <a:pt x="31" y="557"/>
                  </a:lnTo>
                  <a:lnTo>
                    <a:pt x="33" y="555"/>
                  </a:lnTo>
                  <a:lnTo>
                    <a:pt x="36" y="552"/>
                  </a:lnTo>
                  <a:lnTo>
                    <a:pt x="37" y="553"/>
                  </a:lnTo>
                  <a:lnTo>
                    <a:pt x="43" y="553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58" y="555"/>
                  </a:lnTo>
                  <a:lnTo>
                    <a:pt x="61" y="555"/>
                  </a:lnTo>
                  <a:lnTo>
                    <a:pt x="67" y="547"/>
                  </a:lnTo>
                  <a:lnTo>
                    <a:pt x="81" y="546"/>
                  </a:lnTo>
                  <a:lnTo>
                    <a:pt x="83" y="530"/>
                  </a:lnTo>
                  <a:lnTo>
                    <a:pt x="86" y="529"/>
                  </a:lnTo>
                  <a:lnTo>
                    <a:pt x="84" y="526"/>
                  </a:lnTo>
                  <a:lnTo>
                    <a:pt x="82" y="526"/>
                  </a:lnTo>
                  <a:lnTo>
                    <a:pt x="78" y="521"/>
                  </a:lnTo>
                  <a:lnTo>
                    <a:pt x="70" y="515"/>
                  </a:lnTo>
                  <a:lnTo>
                    <a:pt x="68" y="512"/>
                  </a:lnTo>
                  <a:lnTo>
                    <a:pt x="65" y="511"/>
                  </a:lnTo>
                  <a:lnTo>
                    <a:pt x="63" y="500"/>
                  </a:lnTo>
                  <a:lnTo>
                    <a:pt x="63" y="486"/>
                  </a:lnTo>
                  <a:lnTo>
                    <a:pt x="67" y="474"/>
                  </a:lnTo>
                  <a:lnTo>
                    <a:pt x="71" y="468"/>
                  </a:lnTo>
                  <a:lnTo>
                    <a:pt x="66" y="459"/>
                  </a:lnTo>
                  <a:lnTo>
                    <a:pt x="64" y="448"/>
                  </a:lnTo>
                  <a:lnTo>
                    <a:pt x="53" y="446"/>
                  </a:lnTo>
                  <a:lnTo>
                    <a:pt x="52" y="445"/>
                  </a:lnTo>
                  <a:lnTo>
                    <a:pt x="54" y="437"/>
                  </a:lnTo>
                  <a:lnTo>
                    <a:pt x="64" y="433"/>
                  </a:lnTo>
                  <a:lnTo>
                    <a:pt x="68" y="431"/>
                  </a:lnTo>
                  <a:lnTo>
                    <a:pt x="69" y="434"/>
                  </a:lnTo>
                  <a:lnTo>
                    <a:pt x="73" y="431"/>
                  </a:lnTo>
                  <a:lnTo>
                    <a:pt x="78" y="428"/>
                  </a:lnTo>
                  <a:lnTo>
                    <a:pt x="79" y="424"/>
                  </a:lnTo>
                  <a:lnTo>
                    <a:pt x="81" y="421"/>
                  </a:lnTo>
                  <a:lnTo>
                    <a:pt x="88" y="419"/>
                  </a:lnTo>
                  <a:lnTo>
                    <a:pt x="94" y="413"/>
                  </a:lnTo>
                  <a:lnTo>
                    <a:pt x="100" y="409"/>
                  </a:lnTo>
                  <a:lnTo>
                    <a:pt x="108" y="407"/>
                  </a:lnTo>
                  <a:lnTo>
                    <a:pt x="117" y="407"/>
                  </a:lnTo>
                  <a:lnTo>
                    <a:pt x="118" y="405"/>
                  </a:lnTo>
                  <a:lnTo>
                    <a:pt x="117" y="403"/>
                  </a:lnTo>
                  <a:lnTo>
                    <a:pt x="117" y="395"/>
                  </a:lnTo>
                  <a:lnTo>
                    <a:pt x="118" y="392"/>
                  </a:lnTo>
                  <a:lnTo>
                    <a:pt x="117" y="387"/>
                  </a:lnTo>
                  <a:lnTo>
                    <a:pt x="118" y="380"/>
                  </a:lnTo>
                  <a:lnTo>
                    <a:pt x="124" y="376"/>
                  </a:lnTo>
                  <a:lnTo>
                    <a:pt x="125" y="371"/>
                  </a:lnTo>
                  <a:lnTo>
                    <a:pt x="127" y="370"/>
                  </a:lnTo>
                  <a:lnTo>
                    <a:pt x="134" y="370"/>
                  </a:lnTo>
                  <a:lnTo>
                    <a:pt x="139" y="372"/>
                  </a:lnTo>
                  <a:lnTo>
                    <a:pt x="146" y="368"/>
                  </a:lnTo>
                  <a:lnTo>
                    <a:pt x="149" y="368"/>
                  </a:lnTo>
                  <a:lnTo>
                    <a:pt x="181" y="341"/>
                  </a:lnTo>
                  <a:lnTo>
                    <a:pt x="209" y="318"/>
                  </a:lnTo>
                  <a:lnTo>
                    <a:pt x="210" y="309"/>
                  </a:lnTo>
                  <a:lnTo>
                    <a:pt x="192" y="308"/>
                  </a:lnTo>
                  <a:lnTo>
                    <a:pt x="191" y="297"/>
                  </a:lnTo>
                  <a:lnTo>
                    <a:pt x="188" y="288"/>
                  </a:lnTo>
                  <a:lnTo>
                    <a:pt x="188" y="246"/>
                  </a:lnTo>
                  <a:lnTo>
                    <a:pt x="187" y="236"/>
                  </a:lnTo>
                  <a:lnTo>
                    <a:pt x="180" y="233"/>
                  </a:lnTo>
                  <a:lnTo>
                    <a:pt x="168" y="232"/>
                  </a:lnTo>
                  <a:lnTo>
                    <a:pt x="163" y="232"/>
                  </a:lnTo>
                  <a:lnTo>
                    <a:pt x="158" y="235"/>
                  </a:lnTo>
                  <a:lnTo>
                    <a:pt x="156" y="237"/>
                  </a:lnTo>
                  <a:lnTo>
                    <a:pt x="151" y="241"/>
                  </a:lnTo>
                  <a:lnTo>
                    <a:pt x="149" y="239"/>
                  </a:lnTo>
                  <a:lnTo>
                    <a:pt x="140" y="227"/>
                  </a:lnTo>
                  <a:lnTo>
                    <a:pt x="131" y="227"/>
                  </a:lnTo>
                  <a:lnTo>
                    <a:pt x="119" y="228"/>
                  </a:lnTo>
                  <a:lnTo>
                    <a:pt x="116" y="212"/>
                  </a:lnTo>
                  <a:lnTo>
                    <a:pt x="112" y="208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8" y="193"/>
                  </a:lnTo>
                  <a:lnTo>
                    <a:pt x="91" y="193"/>
                  </a:lnTo>
                  <a:lnTo>
                    <a:pt x="89" y="181"/>
                  </a:lnTo>
                  <a:lnTo>
                    <a:pt x="90" y="167"/>
                  </a:lnTo>
                  <a:lnTo>
                    <a:pt x="83" y="163"/>
                  </a:lnTo>
                  <a:lnTo>
                    <a:pt x="87" y="151"/>
                  </a:lnTo>
                  <a:lnTo>
                    <a:pt x="68" y="145"/>
                  </a:lnTo>
                  <a:lnTo>
                    <a:pt x="60" y="145"/>
                  </a:lnTo>
                  <a:lnTo>
                    <a:pt x="57" y="144"/>
                  </a:lnTo>
                  <a:lnTo>
                    <a:pt x="58" y="127"/>
                  </a:lnTo>
                  <a:lnTo>
                    <a:pt x="64" y="121"/>
                  </a:lnTo>
                  <a:lnTo>
                    <a:pt x="64" y="119"/>
                  </a:lnTo>
                  <a:lnTo>
                    <a:pt x="60" y="116"/>
                  </a:lnTo>
                  <a:lnTo>
                    <a:pt x="59" y="113"/>
                  </a:lnTo>
                  <a:lnTo>
                    <a:pt x="47" y="108"/>
                  </a:lnTo>
                  <a:lnTo>
                    <a:pt x="48" y="101"/>
                  </a:lnTo>
                  <a:lnTo>
                    <a:pt x="55" y="96"/>
                  </a:lnTo>
                  <a:lnTo>
                    <a:pt x="56" y="86"/>
                  </a:lnTo>
                  <a:lnTo>
                    <a:pt x="55" y="84"/>
                  </a:lnTo>
                  <a:lnTo>
                    <a:pt x="55" y="83"/>
                  </a:lnTo>
                  <a:lnTo>
                    <a:pt x="53" y="79"/>
                  </a:lnTo>
                  <a:lnTo>
                    <a:pt x="46" y="6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8" y="21"/>
                  </a:lnTo>
                  <a:lnTo>
                    <a:pt x="44" y="0"/>
                  </a:lnTo>
                  <a:lnTo>
                    <a:pt x="47" y="4"/>
                  </a:lnTo>
                  <a:lnTo>
                    <a:pt x="63" y="13"/>
                  </a:lnTo>
                  <a:lnTo>
                    <a:pt x="78" y="32"/>
                  </a:lnTo>
                  <a:lnTo>
                    <a:pt x="83" y="65"/>
                  </a:lnTo>
                  <a:lnTo>
                    <a:pt x="89" y="102"/>
                  </a:lnTo>
                  <a:lnTo>
                    <a:pt x="106" y="124"/>
                  </a:lnTo>
                  <a:lnTo>
                    <a:pt x="118" y="161"/>
                  </a:lnTo>
                  <a:lnTo>
                    <a:pt x="139" y="185"/>
                  </a:lnTo>
                  <a:lnTo>
                    <a:pt x="171" y="194"/>
                  </a:lnTo>
                  <a:lnTo>
                    <a:pt x="170" y="198"/>
                  </a:lnTo>
                  <a:lnTo>
                    <a:pt x="180" y="205"/>
                  </a:lnTo>
                  <a:lnTo>
                    <a:pt x="191" y="204"/>
                  </a:lnTo>
                  <a:lnTo>
                    <a:pt x="223" y="223"/>
                  </a:lnTo>
                  <a:lnTo>
                    <a:pt x="229" y="221"/>
                  </a:lnTo>
                  <a:lnTo>
                    <a:pt x="232" y="229"/>
                  </a:lnTo>
                  <a:lnTo>
                    <a:pt x="280" y="229"/>
                  </a:lnTo>
                  <a:lnTo>
                    <a:pt x="311" y="238"/>
                  </a:lnTo>
                  <a:lnTo>
                    <a:pt x="326" y="252"/>
                  </a:lnTo>
                  <a:lnTo>
                    <a:pt x="344" y="255"/>
                  </a:lnTo>
                  <a:lnTo>
                    <a:pt x="369" y="237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5" name="Freeform 122">
              <a:extLst>
                <a:ext uri="{FF2B5EF4-FFF2-40B4-BE49-F238E27FC236}">
                  <a16:creationId xmlns:a16="http://schemas.microsoft.com/office/drawing/2014/main" id="{F517B61A-7E9A-C7BC-78BD-B3CD92A2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08" y="2090316"/>
              <a:ext cx="1120775" cy="1427162"/>
            </a:xfrm>
            <a:custGeom>
              <a:avLst/>
              <a:gdLst>
                <a:gd name="T0" fmla="*/ 2147483646 w 730"/>
                <a:gd name="T1" fmla="*/ 0 h 860"/>
                <a:gd name="T2" fmla="*/ 2147483646 w 730"/>
                <a:gd name="T3" fmla="*/ 2147483646 h 860"/>
                <a:gd name="T4" fmla="*/ 2147483646 w 730"/>
                <a:gd name="T5" fmla="*/ 2147483646 h 860"/>
                <a:gd name="T6" fmla="*/ 2147483646 w 730"/>
                <a:gd name="T7" fmla="*/ 2147483646 h 860"/>
                <a:gd name="T8" fmla="*/ 2147483646 w 730"/>
                <a:gd name="T9" fmla="*/ 2147483646 h 860"/>
                <a:gd name="T10" fmla="*/ 2147483646 w 730"/>
                <a:gd name="T11" fmla="*/ 2147483646 h 860"/>
                <a:gd name="T12" fmla="*/ 2147483646 w 730"/>
                <a:gd name="T13" fmla="*/ 2147483646 h 860"/>
                <a:gd name="T14" fmla="*/ 2147483646 w 730"/>
                <a:gd name="T15" fmla="*/ 2147483646 h 860"/>
                <a:gd name="T16" fmla="*/ 2147483646 w 730"/>
                <a:gd name="T17" fmla="*/ 2147483646 h 860"/>
                <a:gd name="T18" fmla="*/ 2147483646 w 730"/>
                <a:gd name="T19" fmla="*/ 2147483646 h 860"/>
                <a:gd name="T20" fmla="*/ 2147483646 w 730"/>
                <a:gd name="T21" fmla="*/ 2147483646 h 860"/>
                <a:gd name="T22" fmla="*/ 0 w 730"/>
                <a:gd name="T23" fmla="*/ 2147483646 h 860"/>
                <a:gd name="T24" fmla="*/ 2147483646 w 730"/>
                <a:gd name="T25" fmla="*/ 2147483646 h 860"/>
                <a:gd name="T26" fmla="*/ 2147483646 w 730"/>
                <a:gd name="T27" fmla="*/ 2147483646 h 860"/>
                <a:gd name="T28" fmla="*/ 2147483646 w 730"/>
                <a:gd name="T29" fmla="*/ 2147483646 h 860"/>
                <a:gd name="T30" fmla="*/ 2147483646 w 730"/>
                <a:gd name="T31" fmla="*/ 2147483646 h 860"/>
                <a:gd name="T32" fmla="*/ 2147483646 w 730"/>
                <a:gd name="T33" fmla="*/ 2147483646 h 860"/>
                <a:gd name="T34" fmla="*/ 2147483646 w 730"/>
                <a:gd name="T35" fmla="*/ 2147483646 h 860"/>
                <a:gd name="T36" fmla="*/ 2147483646 w 730"/>
                <a:gd name="T37" fmla="*/ 2147483646 h 860"/>
                <a:gd name="T38" fmla="*/ 2147483646 w 730"/>
                <a:gd name="T39" fmla="*/ 2147483646 h 860"/>
                <a:gd name="T40" fmla="*/ 2147483646 w 730"/>
                <a:gd name="T41" fmla="*/ 2147483646 h 860"/>
                <a:gd name="T42" fmla="*/ 2147483646 w 730"/>
                <a:gd name="T43" fmla="*/ 2147483646 h 860"/>
                <a:gd name="T44" fmla="*/ 2147483646 w 730"/>
                <a:gd name="T45" fmla="*/ 2147483646 h 860"/>
                <a:gd name="T46" fmla="*/ 2147483646 w 730"/>
                <a:gd name="T47" fmla="*/ 2147483646 h 860"/>
                <a:gd name="T48" fmla="*/ 2147483646 w 730"/>
                <a:gd name="T49" fmla="*/ 2147483646 h 860"/>
                <a:gd name="T50" fmla="*/ 2147483646 w 730"/>
                <a:gd name="T51" fmla="*/ 2147483646 h 860"/>
                <a:gd name="T52" fmla="*/ 2147483646 w 730"/>
                <a:gd name="T53" fmla="*/ 2147483646 h 860"/>
                <a:gd name="T54" fmla="*/ 2147483646 w 730"/>
                <a:gd name="T55" fmla="*/ 2147483646 h 860"/>
                <a:gd name="T56" fmla="*/ 2147483646 w 730"/>
                <a:gd name="T57" fmla="*/ 2147483646 h 860"/>
                <a:gd name="T58" fmla="*/ 2147483646 w 730"/>
                <a:gd name="T59" fmla="*/ 2147483646 h 860"/>
                <a:gd name="T60" fmla="*/ 2147483646 w 730"/>
                <a:gd name="T61" fmla="*/ 2147483646 h 860"/>
                <a:gd name="T62" fmla="*/ 2147483646 w 730"/>
                <a:gd name="T63" fmla="*/ 2147483646 h 860"/>
                <a:gd name="T64" fmla="*/ 2147483646 w 730"/>
                <a:gd name="T65" fmla="*/ 2147483646 h 860"/>
                <a:gd name="T66" fmla="*/ 2147483646 w 730"/>
                <a:gd name="T67" fmla="*/ 2147483646 h 860"/>
                <a:gd name="T68" fmla="*/ 2147483646 w 730"/>
                <a:gd name="T69" fmla="*/ 2147483646 h 860"/>
                <a:gd name="T70" fmla="*/ 2147483646 w 730"/>
                <a:gd name="T71" fmla="*/ 2147483646 h 860"/>
                <a:gd name="T72" fmla="*/ 2147483646 w 730"/>
                <a:gd name="T73" fmla="*/ 2147483646 h 860"/>
                <a:gd name="T74" fmla="*/ 2147483646 w 730"/>
                <a:gd name="T75" fmla="*/ 2147483646 h 860"/>
                <a:gd name="T76" fmla="*/ 2147483646 w 730"/>
                <a:gd name="T77" fmla="*/ 2147483646 h 860"/>
                <a:gd name="T78" fmla="*/ 2147483646 w 730"/>
                <a:gd name="T79" fmla="*/ 2147483646 h 860"/>
                <a:gd name="T80" fmla="*/ 2147483646 w 730"/>
                <a:gd name="T81" fmla="*/ 2147483646 h 860"/>
                <a:gd name="T82" fmla="*/ 2147483646 w 730"/>
                <a:gd name="T83" fmla="*/ 2147483646 h 860"/>
                <a:gd name="T84" fmla="*/ 2147483646 w 730"/>
                <a:gd name="T85" fmla="*/ 2147483646 h 860"/>
                <a:gd name="T86" fmla="*/ 2147483646 w 730"/>
                <a:gd name="T87" fmla="*/ 2147483646 h 860"/>
                <a:gd name="T88" fmla="*/ 2147483646 w 730"/>
                <a:gd name="T89" fmla="*/ 2147483646 h 860"/>
                <a:gd name="T90" fmla="*/ 2147483646 w 730"/>
                <a:gd name="T91" fmla="*/ 2147483646 h 860"/>
                <a:gd name="T92" fmla="*/ 2147483646 w 730"/>
                <a:gd name="T93" fmla="*/ 2147483646 h 860"/>
                <a:gd name="T94" fmla="*/ 2147483646 w 730"/>
                <a:gd name="T95" fmla="*/ 2147483646 h 860"/>
                <a:gd name="T96" fmla="*/ 2147483646 w 730"/>
                <a:gd name="T97" fmla="*/ 2147483646 h 860"/>
                <a:gd name="T98" fmla="*/ 2147483646 w 730"/>
                <a:gd name="T99" fmla="*/ 2147483646 h 860"/>
                <a:gd name="T100" fmla="*/ 2147483646 w 730"/>
                <a:gd name="T101" fmla="*/ 2147483646 h 860"/>
                <a:gd name="T102" fmla="*/ 2147483646 w 730"/>
                <a:gd name="T103" fmla="*/ 2147483646 h 860"/>
                <a:gd name="T104" fmla="*/ 2147483646 w 730"/>
                <a:gd name="T105" fmla="*/ 2147483646 h 860"/>
                <a:gd name="T106" fmla="*/ 2147483646 w 730"/>
                <a:gd name="T107" fmla="*/ 2147483646 h 860"/>
                <a:gd name="T108" fmla="*/ 2147483646 w 730"/>
                <a:gd name="T109" fmla="*/ 2147483646 h 8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0"/>
                <a:gd name="T166" fmla="*/ 0 h 860"/>
                <a:gd name="T167" fmla="*/ 730 w 730"/>
                <a:gd name="T168" fmla="*/ 860 h 8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0" h="860">
                  <a:moveTo>
                    <a:pt x="338" y="10"/>
                  </a:moveTo>
                  <a:lnTo>
                    <a:pt x="247" y="6"/>
                  </a:lnTo>
                  <a:lnTo>
                    <a:pt x="140" y="0"/>
                  </a:lnTo>
                  <a:lnTo>
                    <a:pt x="135" y="61"/>
                  </a:lnTo>
                  <a:lnTo>
                    <a:pt x="58" y="57"/>
                  </a:lnTo>
                  <a:lnTo>
                    <a:pt x="49" y="71"/>
                  </a:lnTo>
                  <a:lnTo>
                    <a:pt x="56" y="70"/>
                  </a:lnTo>
                  <a:lnTo>
                    <a:pt x="58" y="93"/>
                  </a:lnTo>
                  <a:lnTo>
                    <a:pt x="68" y="153"/>
                  </a:lnTo>
                  <a:lnTo>
                    <a:pt x="78" y="184"/>
                  </a:lnTo>
                  <a:lnTo>
                    <a:pt x="84" y="227"/>
                  </a:lnTo>
                  <a:lnTo>
                    <a:pt x="74" y="324"/>
                  </a:lnTo>
                  <a:lnTo>
                    <a:pt x="63" y="323"/>
                  </a:lnTo>
                  <a:lnTo>
                    <a:pt x="66" y="343"/>
                  </a:lnTo>
                  <a:lnTo>
                    <a:pt x="69" y="372"/>
                  </a:lnTo>
                  <a:lnTo>
                    <a:pt x="73" y="399"/>
                  </a:lnTo>
                  <a:lnTo>
                    <a:pt x="71" y="415"/>
                  </a:lnTo>
                  <a:lnTo>
                    <a:pt x="66" y="428"/>
                  </a:lnTo>
                  <a:lnTo>
                    <a:pt x="71" y="442"/>
                  </a:lnTo>
                  <a:lnTo>
                    <a:pt x="70" y="454"/>
                  </a:lnTo>
                  <a:lnTo>
                    <a:pt x="70" y="462"/>
                  </a:lnTo>
                  <a:lnTo>
                    <a:pt x="72" y="472"/>
                  </a:lnTo>
                  <a:lnTo>
                    <a:pt x="73" y="475"/>
                  </a:lnTo>
                  <a:lnTo>
                    <a:pt x="60" y="485"/>
                  </a:lnTo>
                  <a:lnTo>
                    <a:pt x="47" y="477"/>
                  </a:lnTo>
                  <a:lnTo>
                    <a:pt x="39" y="476"/>
                  </a:lnTo>
                  <a:lnTo>
                    <a:pt x="24" y="476"/>
                  </a:lnTo>
                  <a:lnTo>
                    <a:pt x="19" y="476"/>
                  </a:lnTo>
                  <a:lnTo>
                    <a:pt x="15" y="474"/>
                  </a:lnTo>
                  <a:lnTo>
                    <a:pt x="12" y="472"/>
                  </a:lnTo>
                  <a:lnTo>
                    <a:pt x="10" y="473"/>
                  </a:lnTo>
                  <a:lnTo>
                    <a:pt x="8" y="475"/>
                  </a:lnTo>
                  <a:lnTo>
                    <a:pt x="2" y="479"/>
                  </a:lnTo>
                  <a:lnTo>
                    <a:pt x="0" y="483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5" y="507"/>
                  </a:lnTo>
                  <a:lnTo>
                    <a:pt x="8" y="511"/>
                  </a:lnTo>
                  <a:lnTo>
                    <a:pt x="10" y="514"/>
                  </a:lnTo>
                  <a:lnTo>
                    <a:pt x="14" y="515"/>
                  </a:lnTo>
                  <a:lnTo>
                    <a:pt x="17" y="519"/>
                  </a:lnTo>
                  <a:lnTo>
                    <a:pt x="22" y="525"/>
                  </a:lnTo>
                  <a:lnTo>
                    <a:pt x="28" y="545"/>
                  </a:lnTo>
                  <a:lnTo>
                    <a:pt x="42" y="560"/>
                  </a:lnTo>
                  <a:lnTo>
                    <a:pt x="42" y="568"/>
                  </a:lnTo>
                  <a:lnTo>
                    <a:pt x="43" y="572"/>
                  </a:lnTo>
                  <a:lnTo>
                    <a:pt x="52" y="579"/>
                  </a:lnTo>
                  <a:lnTo>
                    <a:pt x="56" y="592"/>
                  </a:lnTo>
                  <a:lnTo>
                    <a:pt x="61" y="607"/>
                  </a:lnTo>
                  <a:lnTo>
                    <a:pt x="53" y="615"/>
                  </a:lnTo>
                  <a:lnTo>
                    <a:pt x="48" y="619"/>
                  </a:lnTo>
                  <a:lnTo>
                    <a:pt x="47" y="625"/>
                  </a:lnTo>
                  <a:lnTo>
                    <a:pt x="47" y="635"/>
                  </a:lnTo>
                  <a:lnTo>
                    <a:pt x="52" y="642"/>
                  </a:lnTo>
                  <a:lnTo>
                    <a:pt x="60" y="647"/>
                  </a:lnTo>
                  <a:lnTo>
                    <a:pt x="66" y="654"/>
                  </a:lnTo>
                  <a:lnTo>
                    <a:pt x="80" y="646"/>
                  </a:lnTo>
                  <a:lnTo>
                    <a:pt x="84" y="648"/>
                  </a:lnTo>
                  <a:lnTo>
                    <a:pt x="87" y="648"/>
                  </a:lnTo>
                  <a:lnTo>
                    <a:pt x="91" y="648"/>
                  </a:lnTo>
                  <a:lnTo>
                    <a:pt x="96" y="649"/>
                  </a:lnTo>
                  <a:lnTo>
                    <a:pt x="105" y="655"/>
                  </a:lnTo>
                  <a:lnTo>
                    <a:pt x="115" y="661"/>
                  </a:lnTo>
                  <a:lnTo>
                    <a:pt x="120" y="671"/>
                  </a:lnTo>
                  <a:lnTo>
                    <a:pt x="121" y="678"/>
                  </a:lnTo>
                  <a:lnTo>
                    <a:pt x="126" y="688"/>
                  </a:lnTo>
                  <a:lnTo>
                    <a:pt x="129" y="705"/>
                  </a:lnTo>
                  <a:lnTo>
                    <a:pt x="135" y="718"/>
                  </a:lnTo>
                  <a:lnTo>
                    <a:pt x="140" y="742"/>
                  </a:lnTo>
                  <a:lnTo>
                    <a:pt x="140" y="754"/>
                  </a:lnTo>
                  <a:lnTo>
                    <a:pt x="143" y="771"/>
                  </a:lnTo>
                  <a:lnTo>
                    <a:pt x="147" y="776"/>
                  </a:lnTo>
                  <a:lnTo>
                    <a:pt x="149" y="778"/>
                  </a:lnTo>
                  <a:lnTo>
                    <a:pt x="153" y="782"/>
                  </a:lnTo>
                  <a:lnTo>
                    <a:pt x="158" y="782"/>
                  </a:lnTo>
                  <a:lnTo>
                    <a:pt x="173" y="786"/>
                  </a:lnTo>
                  <a:lnTo>
                    <a:pt x="184" y="787"/>
                  </a:lnTo>
                  <a:lnTo>
                    <a:pt x="190" y="787"/>
                  </a:lnTo>
                  <a:lnTo>
                    <a:pt x="196" y="790"/>
                  </a:lnTo>
                  <a:lnTo>
                    <a:pt x="198" y="797"/>
                  </a:lnTo>
                  <a:lnTo>
                    <a:pt x="199" y="812"/>
                  </a:lnTo>
                  <a:lnTo>
                    <a:pt x="202" y="818"/>
                  </a:lnTo>
                  <a:lnTo>
                    <a:pt x="210" y="822"/>
                  </a:lnTo>
                  <a:lnTo>
                    <a:pt x="222" y="836"/>
                  </a:lnTo>
                  <a:lnTo>
                    <a:pt x="227" y="844"/>
                  </a:lnTo>
                  <a:lnTo>
                    <a:pt x="228" y="857"/>
                  </a:lnTo>
                  <a:lnTo>
                    <a:pt x="249" y="859"/>
                  </a:lnTo>
                  <a:lnTo>
                    <a:pt x="258" y="858"/>
                  </a:lnTo>
                  <a:lnTo>
                    <a:pt x="262" y="860"/>
                  </a:lnTo>
                  <a:lnTo>
                    <a:pt x="269" y="860"/>
                  </a:lnTo>
                  <a:lnTo>
                    <a:pt x="286" y="856"/>
                  </a:lnTo>
                  <a:lnTo>
                    <a:pt x="297" y="849"/>
                  </a:lnTo>
                  <a:lnTo>
                    <a:pt x="300" y="811"/>
                  </a:lnTo>
                  <a:lnTo>
                    <a:pt x="303" y="805"/>
                  </a:lnTo>
                  <a:lnTo>
                    <a:pt x="310" y="799"/>
                  </a:lnTo>
                  <a:lnTo>
                    <a:pt x="314" y="794"/>
                  </a:lnTo>
                  <a:lnTo>
                    <a:pt x="314" y="788"/>
                  </a:lnTo>
                  <a:lnTo>
                    <a:pt x="309" y="773"/>
                  </a:lnTo>
                  <a:lnTo>
                    <a:pt x="309" y="766"/>
                  </a:lnTo>
                  <a:lnTo>
                    <a:pt x="313" y="765"/>
                  </a:lnTo>
                  <a:lnTo>
                    <a:pt x="316" y="764"/>
                  </a:lnTo>
                  <a:lnTo>
                    <a:pt x="323" y="764"/>
                  </a:lnTo>
                  <a:lnTo>
                    <a:pt x="332" y="762"/>
                  </a:lnTo>
                  <a:lnTo>
                    <a:pt x="339" y="759"/>
                  </a:lnTo>
                  <a:lnTo>
                    <a:pt x="341" y="751"/>
                  </a:lnTo>
                  <a:lnTo>
                    <a:pt x="339" y="731"/>
                  </a:lnTo>
                  <a:lnTo>
                    <a:pt x="348" y="721"/>
                  </a:lnTo>
                  <a:lnTo>
                    <a:pt x="353" y="713"/>
                  </a:lnTo>
                  <a:lnTo>
                    <a:pt x="355" y="718"/>
                  </a:lnTo>
                  <a:lnTo>
                    <a:pt x="361" y="718"/>
                  </a:lnTo>
                  <a:lnTo>
                    <a:pt x="365" y="709"/>
                  </a:lnTo>
                  <a:lnTo>
                    <a:pt x="368" y="706"/>
                  </a:lnTo>
                  <a:lnTo>
                    <a:pt x="371" y="705"/>
                  </a:lnTo>
                  <a:lnTo>
                    <a:pt x="376" y="707"/>
                  </a:lnTo>
                  <a:lnTo>
                    <a:pt x="388" y="721"/>
                  </a:lnTo>
                  <a:lnTo>
                    <a:pt x="391" y="723"/>
                  </a:lnTo>
                  <a:lnTo>
                    <a:pt x="406" y="731"/>
                  </a:lnTo>
                  <a:lnTo>
                    <a:pt x="413" y="732"/>
                  </a:lnTo>
                  <a:lnTo>
                    <a:pt x="419" y="735"/>
                  </a:lnTo>
                  <a:lnTo>
                    <a:pt x="439" y="755"/>
                  </a:lnTo>
                  <a:lnTo>
                    <a:pt x="446" y="761"/>
                  </a:lnTo>
                  <a:lnTo>
                    <a:pt x="459" y="765"/>
                  </a:lnTo>
                  <a:lnTo>
                    <a:pt x="463" y="764"/>
                  </a:lnTo>
                  <a:lnTo>
                    <a:pt x="466" y="758"/>
                  </a:lnTo>
                  <a:lnTo>
                    <a:pt x="470" y="756"/>
                  </a:lnTo>
                  <a:lnTo>
                    <a:pt x="479" y="756"/>
                  </a:lnTo>
                  <a:lnTo>
                    <a:pt x="483" y="758"/>
                  </a:lnTo>
                  <a:lnTo>
                    <a:pt x="492" y="765"/>
                  </a:lnTo>
                  <a:lnTo>
                    <a:pt x="509" y="758"/>
                  </a:lnTo>
                  <a:lnTo>
                    <a:pt x="513" y="757"/>
                  </a:lnTo>
                  <a:lnTo>
                    <a:pt x="534" y="765"/>
                  </a:lnTo>
                  <a:lnTo>
                    <a:pt x="536" y="766"/>
                  </a:lnTo>
                  <a:lnTo>
                    <a:pt x="543" y="778"/>
                  </a:lnTo>
                  <a:lnTo>
                    <a:pt x="556" y="779"/>
                  </a:lnTo>
                  <a:lnTo>
                    <a:pt x="572" y="756"/>
                  </a:lnTo>
                  <a:lnTo>
                    <a:pt x="580" y="743"/>
                  </a:lnTo>
                  <a:lnTo>
                    <a:pt x="595" y="730"/>
                  </a:lnTo>
                  <a:lnTo>
                    <a:pt x="620" y="729"/>
                  </a:lnTo>
                  <a:lnTo>
                    <a:pt x="628" y="733"/>
                  </a:lnTo>
                  <a:lnTo>
                    <a:pt x="663" y="740"/>
                  </a:lnTo>
                  <a:lnTo>
                    <a:pt x="660" y="722"/>
                  </a:lnTo>
                  <a:lnTo>
                    <a:pt x="633" y="610"/>
                  </a:lnTo>
                  <a:lnTo>
                    <a:pt x="628" y="579"/>
                  </a:lnTo>
                  <a:lnTo>
                    <a:pt x="730" y="410"/>
                  </a:lnTo>
                  <a:lnTo>
                    <a:pt x="703" y="402"/>
                  </a:lnTo>
                  <a:lnTo>
                    <a:pt x="686" y="387"/>
                  </a:lnTo>
                  <a:lnTo>
                    <a:pt x="659" y="374"/>
                  </a:lnTo>
                  <a:lnTo>
                    <a:pt x="653" y="368"/>
                  </a:lnTo>
                  <a:lnTo>
                    <a:pt x="628" y="361"/>
                  </a:lnTo>
                  <a:lnTo>
                    <a:pt x="614" y="351"/>
                  </a:lnTo>
                  <a:lnTo>
                    <a:pt x="599" y="333"/>
                  </a:lnTo>
                  <a:lnTo>
                    <a:pt x="569" y="314"/>
                  </a:lnTo>
                  <a:lnTo>
                    <a:pt x="548" y="264"/>
                  </a:lnTo>
                  <a:lnTo>
                    <a:pt x="546" y="229"/>
                  </a:lnTo>
                  <a:lnTo>
                    <a:pt x="527" y="191"/>
                  </a:lnTo>
                  <a:lnTo>
                    <a:pt x="516" y="175"/>
                  </a:lnTo>
                  <a:lnTo>
                    <a:pt x="514" y="170"/>
                  </a:lnTo>
                  <a:lnTo>
                    <a:pt x="470" y="144"/>
                  </a:lnTo>
                  <a:lnTo>
                    <a:pt x="442" y="109"/>
                  </a:lnTo>
                  <a:lnTo>
                    <a:pt x="426" y="99"/>
                  </a:lnTo>
                  <a:lnTo>
                    <a:pt x="399" y="67"/>
                  </a:lnTo>
                  <a:lnTo>
                    <a:pt x="384" y="61"/>
                  </a:lnTo>
                  <a:lnTo>
                    <a:pt x="373" y="51"/>
                  </a:lnTo>
                  <a:lnTo>
                    <a:pt x="351" y="14"/>
                  </a:lnTo>
                  <a:lnTo>
                    <a:pt x="341" y="13"/>
                  </a:lnTo>
                  <a:lnTo>
                    <a:pt x="338" y="10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6" name="Freeform 123">
              <a:extLst>
                <a:ext uri="{FF2B5EF4-FFF2-40B4-BE49-F238E27FC236}">
                  <a16:creationId xmlns:a16="http://schemas.microsoft.com/office/drawing/2014/main" id="{940D379D-ABAD-2D15-7C01-5A8C65A3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08" y="3260303"/>
              <a:ext cx="895350" cy="1066800"/>
            </a:xfrm>
            <a:custGeom>
              <a:avLst/>
              <a:gdLst>
                <a:gd name="T0" fmla="*/ 2147483646 w 584"/>
                <a:gd name="T1" fmla="*/ 2147483646 h 643"/>
                <a:gd name="T2" fmla="*/ 2147483646 w 584"/>
                <a:gd name="T3" fmla="*/ 2147483646 h 643"/>
                <a:gd name="T4" fmla="*/ 2147483646 w 584"/>
                <a:gd name="T5" fmla="*/ 2147483646 h 643"/>
                <a:gd name="T6" fmla="*/ 2147483646 w 584"/>
                <a:gd name="T7" fmla="*/ 2147483646 h 643"/>
                <a:gd name="T8" fmla="*/ 2147483646 w 584"/>
                <a:gd name="T9" fmla="*/ 2147483646 h 643"/>
                <a:gd name="T10" fmla="*/ 2147483646 w 584"/>
                <a:gd name="T11" fmla="*/ 2147483646 h 643"/>
                <a:gd name="T12" fmla="*/ 2147483646 w 584"/>
                <a:gd name="T13" fmla="*/ 2147483646 h 643"/>
                <a:gd name="T14" fmla="*/ 2147483646 w 584"/>
                <a:gd name="T15" fmla="*/ 2147483646 h 643"/>
                <a:gd name="T16" fmla="*/ 2147483646 w 584"/>
                <a:gd name="T17" fmla="*/ 2147483646 h 643"/>
                <a:gd name="T18" fmla="*/ 2147483646 w 584"/>
                <a:gd name="T19" fmla="*/ 2147483646 h 643"/>
                <a:gd name="T20" fmla="*/ 2147483646 w 584"/>
                <a:gd name="T21" fmla="*/ 2147483646 h 643"/>
                <a:gd name="T22" fmla="*/ 2147483646 w 584"/>
                <a:gd name="T23" fmla="*/ 2147483646 h 643"/>
                <a:gd name="T24" fmla="*/ 2147483646 w 584"/>
                <a:gd name="T25" fmla="*/ 2147483646 h 643"/>
                <a:gd name="T26" fmla="*/ 2147483646 w 584"/>
                <a:gd name="T27" fmla="*/ 2147483646 h 643"/>
                <a:gd name="T28" fmla="*/ 2147483646 w 584"/>
                <a:gd name="T29" fmla="*/ 2147483646 h 643"/>
                <a:gd name="T30" fmla="*/ 2147483646 w 584"/>
                <a:gd name="T31" fmla="*/ 2147483646 h 643"/>
                <a:gd name="T32" fmla="*/ 2147483646 w 584"/>
                <a:gd name="T33" fmla="*/ 2147483646 h 643"/>
                <a:gd name="T34" fmla="*/ 2147483646 w 584"/>
                <a:gd name="T35" fmla="*/ 2147483646 h 643"/>
                <a:gd name="T36" fmla="*/ 2147483646 w 584"/>
                <a:gd name="T37" fmla="*/ 2147483646 h 643"/>
                <a:gd name="T38" fmla="*/ 2147483646 w 584"/>
                <a:gd name="T39" fmla="*/ 2147483646 h 643"/>
                <a:gd name="T40" fmla="*/ 2147483646 w 584"/>
                <a:gd name="T41" fmla="*/ 2147483646 h 643"/>
                <a:gd name="T42" fmla="*/ 2147483646 w 584"/>
                <a:gd name="T43" fmla="*/ 2147483646 h 643"/>
                <a:gd name="T44" fmla="*/ 2147483646 w 584"/>
                <a:gd name="T45" fmla="*/ 2147483646 h 643"/>
                <a:gd name="T46" fmla="*/ 2147483646 w 584"/>
                <a:gd name="T47" fmla="*/ 2147483646 h 643"/>
                <a:gd name="T48" fmla="*/ 2147483646 w 584"/>
                <a:gd name="T49" fmla="*/ 2147483646 h 643"/>
                <a:gd name="T50" fmla="*/ 2147483646 w 584"/>
                <a:gd name="T51" fmla="*/ 2147483646 h 643"/>
                <a:gd name="T52" fmla="*/ 2147483646 w 584"/>
                <a:gd name="T53" fmla="*/ 2147483646 h 643"/>
                <a:gd name="T54" fmla="*/ 2147483646 w 584"/>
                <a:gd name="T55" fmla="*/ 2147483646 h 643"/>
                <a:gd name="T56" fmla="*/ 2147483646 w 584"/>
                <a:gd name="T57" fmla="*/ 2147483646 h 643"/>
                <a:gd name="T58" fmla="*/ 2147483646 w 584"/>
                <a:gd name="T59" fmla="*/ 2147483646 h 643"/>
                <a:gd name="T60" fmla="*/ 2147483646 w 584"/>
                <a:gd name="T61" fmla="*/ 2147483646 h 643"/>
                <a:gd name="T62" fmla="*/ 2147483646 w 584"/>
                <a:gd name="T63" fmla="*/ 2147483646 h 643"/>
                <a:gd name="T64" fmla="*/ 2147483646 w 584"/>
                <a:gd name="T65" fmla="*/ 2147483646 h 643"/>
                <a:gd name="T66" fmla="*/ 2147483646 w 584"/>
                <a:gd name="T67" fmla="*/ 2147483646 h 643"/>
                <a:gd name="T68" fmla="*/ 2147483646 w 584"/>
                <a:gd name="T69" fmla="*/ 2147483646 h 643"/>
                <a:gd name="T70" fmla="*/ 2147483646 w 584"/>
                <a:gd name="T71" fmla="*/ 2147483646 h 643"/>
                <a:gd name="T72" fmla="*/ 2147483646 w 584"/>
                <a:gd name="T73" fmla="*/ 2147483646 h 643"/>
                <a:gd name="T74" fmla="*/ 2147483646 w 584"/>
                <a:gd name="T75" fmla="*/ 2147483646 h 643"/>
                <a:gd name="T76" fmla="*/ 2147483646 w 584"/>
                <a:gd name="T77" fmla="*/ 2147483646 h 643"/>
                <a:gd name="T78" fmla="*/ 2147483646 w 584"/>
                <a:gd name="T79" fmla="*/ 2147483646 h 643"/>
                <a:gd name="T80" fmla="*/ 2147483646 w 584"/>
                <a:gd name="T81" fmla="*/ 2147483646 h 643"/>
                <a:gd name="T82" fmla="*/ 2147483646 w 584"/>
                <a:gd name="T83" fmla="*/ 2147483646 h 643"/>
                <a:gd name="T84" fmla="*/ 2147483646 w 584"/>
                <a:gd name="T85" fmla="*/ 2147483646 h 643"/>
                <a:gd name="T86" fmla="*/ 2147483646 w 584"/>
                <a:gd name="T87" fmla="*/ 2147483646 h 643"/>
                <a:gd name="T88" fmla="*/ 2147483646 w 584"/>
                <a:gd name="T89" fmla="*/ 2147483646 h 643"/>
                <a:gd name="T90" fmla="*/ 2147483646 w 584"/>
                <a:gd name="T91" fmla="*/ 2147483646 h 643"/>
                <a:gd name="T92" fmla="*/ 2147483646 w 584"/>
                <a:gd name="T93" fmla="*/ 0 h 643"/>
                <a:gd name="T94" fmla="*/ 2147483646 w 584"/>
                <a:gd name="T95" fmla="*/ 2147483646 h 643"/>
                <a:gd name="T96" fmla="*/ 2147483646 w 584"/>
                <a:gd name="T97" fmla="*/ 2147483646 h 643"/>
                <a:gd name="T98" fmla="*/ 2147483646 w 584"/>
                <a:gd name="T99" fmla="*/ 2147483646 h 643"/>
                <a:gd name="T100" fmla="*/ 2147483646 w 584"/>
                <a:gd name="T101" fmla="*/ 2147483646 h 643"/>
                <a:gd name="T102" fmla="*/ 2147483646 w 584"/>
                <a:gd name="T103" fmla="*/ 2147483646 h 643"/>
                <a:gd name="T104" fmla="*/ 2147483646 w 584"/>
                <a:gd name="T105" fmla="*/ 2147483646 h 643"/>
                <a:gd name="T106" fmla="*/ 2147483646 w 584"/>
                <a:gd name="T107" fmla="*/ 2147483646 h 643"/>
                <a:gd name="T108" fmla="*/ 0 w 584"/>
                <a:gd name="T109" fmla="*/ 2147483646 h 6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4"/>
                <a:gd name="T166" fmla="*/ 0 h 643"/>
                <a:gd name="T167" fmla="*/ 584 w 584"/>
                <a:gd name="T168" fmla="*/ 643 h 6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4" h="643">
                  <a:moveTo>
                    <a:pt x="0" y="206"/>
                  </a:moveTo>
                  <a:lnTo>
                    <a:pt x="1" y="217"/>
                  </a:lnTo>
                  <a:lnTo>
                    <a:pt x="2" y="231"/>
                  </a:lnTo>
                  <a:lnTo>
                    <a:pt x="7" y="244"/>
                  </a:lnTo>
                  <a:lnTo>
                    <a:pt x="11" y="258"/>
                  </a:lnTo>
                  <a:lnTo>
                    <a:pt x="17" y="264"/>
                  </a:lnTo>
                  <a:lnTo>
                    <a:pt x="21" y="267"/>
                  </a:lnTo>
                  <a:lnTo>
                    <a:pt x="23" y="267"/>
                  </a:lnTo>
                  <a:lnTo>
                    <a:pt x="27" y="268"/>
                  </a:lnTo>
                  <a:lnTo>
                    <a:pt x="34" y="276"/>
                  </a:lnTo>
                  <a:lnTo>
                    <a:pt x="38" y="282"/>
                  </a:lnTo>
                  <a:lnTo>
                    <a:pt x="43" y="291"/>
                  </a:lnTo>
                  <a:lnTo>
                    <a:pt x="48" y="301"/>
                  </a:lnTo>
                  <a:lnTo>
                    <a:pt x="52" y="311"/>
                  </a:lnTo>
                  <a:lnTo>
                    <a:pt x="54" y="316"/>
                  </a:lnTo>
                  <a:lnTo>
                    <a:pt x="58" y="325"/>
                  </a:lnTo>
                  <a:lnTo>
                    <a:pt x="63" y="338"/>
                  </a:lnTo>
                  <a:lnTo>
                    <a:pt x="70" y="342"/>
                  </a:lnTo>
                  <a:lnTo>
                    <a:pt x="78" y="341"/>
                  </a:lnTo>
                  <a:lnTo>
                    <a:pt x="83" y="338"/>
                  </a:lnTo>
                  <a:lnTo>
                    <a:pt x="89" y="338"/>
                  </a:lnTo>
                  <a:lnTo>
                    <a:pt x="92" y="336"/>
                  </a:lnTo>
                  <a:lnTo>
                    <a:pt x="97" y="334"/>
                  </a:lnTo>
                  <a:lnTo>
                    <a:pt x="104" y="332"/>
                  </a:lnTo>
                  <a:lnTo>
                    <a:pt x="110" y="338"/>
                  </a:lnTo>
                  <a:lnTo>
                    <a:pt x="113" y="340"/>
                  </a:lnTo>
                  <a:lnTo>
                    <a:pt x="120" y="352"/>
                  </a:lnTo>
                  <a:lnTo>
                    <a:pt x="124" y="354"/>
                  </a:lnTo>
                  <a:lnTo>
                    <a:pt x="136" y="378"/>
                  </a:lnTo>
                  <a:lnTo>
                    <a:pt x="135" y="386"/>
                  </a:lnTo>
                  <a:lnTo>
                    <a:pt x="138" y="394"/>
                  </a:lnTo>
                  <a:lnTo>
                    <a:pt x="136" y="403"/>
                  </a:lnTo>
                  <a:lnTo>
                    <a:pt x="140" y="421"/>
                  </a:lnTo>
                  <a:lnTo>
                    <a:pt x="144" y="429"/>
                  </a:lnTo>
                  <a:lnTo>
                    <a:pt x="151" y="441"/>
                  </a:lnTo>
                  <a:lnTo>
                    <a:pt x="153" y="458"/>
                  </a:lnTo>
                  <a:lnTo>
                    <a:pt x="155" y="461"/>
                  </a:lnTo>
                  <a:lnTo>
                    <a:pt x="160" y="467"/>
                  </a:lnTo>
                  <a:lnTo>
                    <a:pt x="162" y="471"/>
                  </a:lnTo>
                  <a:lnTo>
                    <a:pt x="164" y="473"/>
                  </a:lnTo>
                  <a:lnTo>
                    <a:pt x="168" y="485"/>
                  </a:lnTo>
                  <a:lnTo>
                    <a:pt x="171" y="492"/>
                  </a:lnTo>
                  <a:lnTo>
                    <a:pt x="176" y="497"/>
                  </a:lnTo>
                  <a:lnTo>
                    <a:pt x="175" y="501"/>
                  </a:lnTo>
                  <a:lnTo>
                    <a:pt x="177" y="502"/>
                  </a:lnTo>
                  <a:lnTo>
                    <a:pt x="184" y="502"/>
                  </a:lnTo>
                  <a:lnTo>
                    <a:pt x="194" y="504"/>
                  </a:lnTo>
                  <a:lnTo>
                    <a:pt x="199" y="512"/>
                  </a:lnTo>
                  <a:lnTo>
                    <a:pt x="199" y="519"/>
                  </a:lnTo>
                  <a:lnTo>
                    <a:pt x="197" y="534"/>
                  </a:lnTo>
                  <a:lnTo>
                    <a:pt x="199" y="536"/>
                  </a:lnTo>
                  <a:lnTo>
                    <a:pt x="241" y="542"/>
                  </a:lnTo>
                  <a:lnTo>
                    <a:pt x="241" y="548"/>
                  </a:lnTo>
                  <a:lnTo>
                    <a:pt x="242" y="550"/>
                  </a:lnTo>
                  <a:lnTo>
                    <a:pt x="252" y="572"/>
                  </a:lnTo>
                  <a:lnTo>
                    <a:pt x="245" y="578"/>
                  </a:lnTo>
                  <a:lnTo>
                    <a:pt x="242" y="583"/>
                  </a:lnTo>
                  <a:lnTo>
                    <a:pt x="242" y="587"/>
                  </a:lnTo>
                  <a:lnTo>
                    <a:pt x="245" y="589"/>
                  </a:lnTo>
                  <a:lnTo>
                    <a:pt x="254" y="590"/>
                  </a:lnTo>
                  <a:lnTo>
                    <a:pt x="258" y="589"/>
                  </a:lnTo>
                  <a:lnTo>
                    <a:pt x="263" y="585"/>
                  </a:lnTo>
                  <a:lnTo>
                    <a:pt x="272" y="580"/>
                  </a:lnTo>
                  <a:lnTo>
                    <a:pt x="281" y="578"/>
                  </a:lnTo>
                  <a:lnTo>
                    <a:pt x="290" y="580"/>
                  </a:lnTo>
                  <a:lnTo>
                    <a:pt x="295" y="586"/>
                  </a:lnTo>
                  <a:lnTo>
                    <a:pt x="299" y="601"/>
                  </a:lnTo>
                  <a:lnTo>
                    <a:pt x="303" y="607"/>
                  </a:lnTo>
                  <a:lnTo>
                    <a:pt x="309" y="610"/>
                  </a:lnTo>
                  <a:lnTo>
                    <a:pt x="317" y="613"/>
                  </a:lnTo>
                  <a:lnTo>
                    <a:pt x="327" y="612"/>
                  </a:lnTo>
                  <a:lnTo>
                    <a:pt x="328" y="612"/>
                  </a:lnTo>
                  <a:lnTo>
                    <a:pt x="330" y="612"/>
                  </a:lnTo>
                  <a:lnTo>
                    <a:pt x="335" y="611"/>
                  </a:lnTo>
                  <a:lnTo>
                    <a:pt x="340" y="643"/>
                  </a:lnTo>
                  <a:lnTo>
                    <a:pt x="353" y="618"/>
                  </a:lnTo>
                  <a:lnTo>
                    <a:pt x="351" y="601"/>
                  </a:lnTo>
                  <a:lnTo>
                    <a:pt x="351" y="589"/>
                  </a:lnTo>
                  <a:lnTo>
                    <a:pt x="355" y="518"/>
                  </a:lnTo>
                  <a:lnTo>
                    <a:pt x="361" y="511"/>
                  </a:lnTo>
                  <a:lnTo>
                    <a:pt x="362" y="505"/>
                  </a:lnTo>
                  <a:lnTo>
                    <a:pt x="362" y="489"/>
                  </a:lnTo>
                  <a:lnTo>
                    <a:pt x="368" y="470"/>
                  </a:lnTo>
                  <a:lnTo>
                    <a:pt x="371" y="467"/>
                  </a:lnTo>
                  <a:lnTo>
                    <a:pt x="382" y="461"/>
                  </a:lnTo>
                  <a:lnTo>
                    <a:pt x="383" y="455"/>
                  </a:lnTo>
                  <a:lnTo>
                    <a:pt x="386" y="450"/>
                  </a:lnTo>
                  <a:lnTo>
                    <a:pt x="400" y="450"/>
                  </a:lnTo>
                  <a:lnTo>
                    <a:pt x="402" y="448"/>
                  </a:lnTo>
                  <a:lnTo>
                    <a:pt x="397" y="441"/>
                  </a:lnTo>
                  <a:lnTo>
                    <a:pt x="399" y="430"/>
                  </a:lnTo>
                  <a:lnTo>
                    <a:pt x="397" y="419"/>
                  </a:lnTo>
                  <a:lnTo>
                    <a:pt x="404" y="399"/>
                  </a:lnTo>
                  <a:lnTo>
                    <a:pt x="406" y="395"/>
                  </a:lnTo>
                  <a:lnTo>
                    <a:pt x="421" y="388"/>
                  </a:lnTo>
                  <a:lnTo>
                    <a:pt x="425" y="388"/>
                  </a:lnTo>
                  <a:lnTo>
                    <a:pt x="432" y="376"/>
                  </a:lnTo>
                  <a:lnTo>
                    <a:pt x="434" y="372"/>
                  </a:lnTo>
                  <a:lnTo>
                    <a:pt x="450" y="361"/>
                  </a:lnTo>
                  <a:lnTo>
                    <a:pt x="453" y="357"/>
                  </a:lnTo>
                  <a:lnTo>
                    <a:pt x="454" y="349"/>
                  </a:lnTo>
                  <a:lnTo>
                    <a:pt x="456" y="344"/>
                  </a:lnTo>
                  <a:lnTo>
                    <a:pt x="471" y="342"/>
                  </a:lnTo>
                  <a:lnTo>
                    <a:pt x="484" y="344"/>
                  </a:lnTo>
                  <a:lnTo>
                    <a:pt x="496" y="345"/>
                  </a:lnTo>
                  <a:lnTo>
                    <a:pt x="509" y="350"/>
                  </a:lnTo>
                  <a:lnTo>
                    <a:pt x="530" y="350"/>
                  </a:lnTo>
                  <a:lnTo>
                    <a:pt x="538" y="354"/>
                  </a:lnTo>
                  <a:lnTo>
                    <a:pt x="545" y="351"/>
                  </a:lnTo>
                  <a:lnTo>
                    <a:pt x="553" y="349"/>
                  </a:lnTo>
                  <a:lnTo>
                    <a:pt x="561" y="350"/>
                  </a:lnTo>
                  <a:lnTo>
                    <a:pt x="572" y="348"/>
                  </a:lnTo>
                  <a:lnTo>
                    <a:pt x="579" y="349"/>
                  </a:lnTo>
                  <a:lnTo>
                    <a:pt x="583" y="345"/>
                  </a:lnTo>
                  <a:lnTo>
                    <a:pt x="584" y="327"/>
                  </a:lnTo>
                  <a:lnTo>
                    <a:pt x="581" y="302"/>
                  </a:lnTo>
                  <a:lnTo>
                    <a:pt x="573" y="283"/>
                  </a:lnTo>
                  <a:lnTo>
                    <a:pt x="566" y="274"/>
                  </a:lnTo>
                  <a:lnTo>
                    <a:pt x="558" y="258"/>
                  </a:lnTo>
                  <a:lnTo>
                    <a:pt x="553" y="250"/>
                  </a:lnTo>
                  <a:lnTo>
                    <a:pt x="548" y="262"/>
                  </a:lnTo>
                  <a:lnTo>
                    <a:pt x="547" y="267"/>
                  </a:lnTo>
                  <a:lnTo>
                    <a:pt x="544" y="276"/>
                  </a:lnTo>
                  <a:lnTo>
                    <a:pt x="538" y="289"/>
                  </a:lnTo>
                  <a:lnTo>
                    <a:pt x="532" y="298"/>
                  </a:lnTo>
                  <a:lnTo>
                    <a:pt x="529" y="293"/>
                  </a:lnTo>
                  <a:lnTo>
                    <a:pt x="523" y="292"/>
                  </a:lnTo>
                  <a:lnTo>
                    <a:pt x="514" y="287"/>
                  </a:lnTo>
                  <a:lnTo>
                    <a:pt x="504" y="290"/>
                  </a:lnTo>
                  <a:lnTo>
                    <a:pt x="489" y="290"/>
                  </a:lnTo>
                  <a:lnTo>
                    <a:pt x="486" y="291"/>
                  </a:lnTo>
                  <a:lnTo>
                    <a:pt x="485" y="287"/>
                  </a:lnTo>
                  <a:lnTo>
                    <a:pt x="476" y="279"/>
                  </a:lnTo>
                  <a:lnTo>
                    <a:pt x="471" y="264"/>
                  </a:lnTo>
                  <a:lnTo>
                    <a:pt x="467" y="259"/>
                  </a:lnTo>
                  <a:lnTo>
                    <a:pt x="464" y="252"/>
                  </a:lnTo>
                  <a:lnTo>
                    <a:pt x="457" y="247"/>
                  </a:lnTo>
                  <a:lnTo>
                    <a:pt x="452" y="238"/>
                  </a:lnTo>
                  <a:lnTo>
                    <a:pt x="448" y="235"/>
                  </a:lnTo>
                  <a:lnTo>
                    <a:pt x="446" y="231"/>
                  </a:lnTo>
                  <a:lnTo>
                    <a:pt x="446" y="226"/>
                  </a:lnTo>
                  <a:lnTo>
                    <a:pt x="448" y="221"/>
                  </a:lnTo>
                  <a:lnTo>
                    <a:pt x="452" y="216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2" y="211"/>
                  </a:lnTo>
                  <a:lnTo>
                    <a:pt x="454" y="198"/>
                  </a:lnTo>
                  <a:lnTo>
                    <a:pt x="453" y="197"/>
                  </a:lnTo>
                  <a:lnTo>
                    <a:pt x="451" y="193"/>
                  </a:lnTo>
                  <a:lnTo>
                    <a:pt x="451" y="190"/>
                  </a:lnTo>
                  <a:lnTo>
                    <a:pt x="462" y="168"/>
                  </a:lnTo>
                  <a:lnTo>
                    <a:pt x="466" y="162"/>
                  </a:lnTo>
                  <a:lnTo>
                    <a:pt x="471" y="153"/>
                  </a:lnTo>
                  <a:lnTo>
                    <a:pt x="468" y="144"/>
                  </a:lnTo>
                  <a:lnTo>
                    <a:pt x="468" y="134"/>
                  </a:lnTo>
                  <a:lnTo>
                    <a:pt x="467" y="115"/>
                  </a:lnTo>
                  <a:lnTo>
                    <a:pt x="476" y="93"/>
                  </a:lnTo>
                  <a:lnTo>
                    <a:pt x="476" y="82"/>
                  </a:lnTo>
                  <a:lnTo>
                    <a:pt x="457" y="54"/>
                  </a:lnTo>
                  <a:lnTo>
                    <a:pt x="451" y="43"/>
                  </a:lnTo>
                  <a:lnTo>
                    <a:pt x="440" y="35"/>
                  </a:lnTo>
                  <a:lnTo>
                    <a:pt x="405" y="28"/>
                  </a:lnTo>
                  <a:lnTo>
                    <a:pt x="397" y="24"/>
                  </a:lnTo>
                  <a:lnTo>
                    <a:pt x="372" y="25"/>
                  </a:lnTo>
                  <a:lnTo>
                    <a:pt x="357" y="38"/>
                  </a:lnTo>
                  <a:lnTo>
                    <a:pt x="349" y="51"/>
                  </a:lnTo>
                  <a:lnTo>
                    <a:pt x="333" y="74"/>
                  </a:lnTo>
                  <a:lnTo>
                    <a:pt x="320" y="73"/>
                  </a:lnTo>
                  <a:lnTo>
                    <a:pt x="313" y="61"/>
                  </a:lnTo>
                  <a:lnTo>
                    <a:pt x="311" y="60"/>
                  </a:lnTo>
                  <a:lnTo>
                    <a:pt x="290" y="52"/>
                  </a:lnTo>
                  <a:lnTo>
                    <a:pt x="286" y="53"/>
                  </a:lnTo>
                  <a:lnTo>
                    <a:pt x="269" y="60"/>
                  </a:lnTo>
                  <a:lnTo>
                    <a:pt x="260" y="53"/>
                  </a:lnTo>
                  <a:lnTo>
                    <a:pt x="256" y="51"/>
                  </a:lnTo>
                  <a:lnTo>
                    <a:pt x="247" y="51"/>
                  </a:lnTo>
                  <a:lnTo>
                    <a:pt x="243" y="53"/>
                  </a:lnTo>
                  <a:lnTo>
                    <a:pt x="240" y="59"/>
                  </a:lnTo>
                  <a:lnTo>
                    <a:pt x="236" y="60"/>
                  </a:lnTo>
                  <a:lnTo>
                    <a:pt x="223" y="56"/>
                  </a:lnTo>
                  <a:lnTo>
                    <a:pt x="216" y="50"/>
                  </a:lnTo>
                  <a:lnTo>
                    <a:pt x="196" y="30"/>
                  </a:lnTo>
                  <a:lnTo>
                    <a:pt x="190" y="27"/>
                  </a:lnTo>
                  <a:lnTo>
                    <a:pt x="183" y="26"/>
                  </a:lnTo>
                  <a:lnTo>
                    <a:pt x="168" y="18"/>
                  </a:lnTo>
                  <a:lnTo>
                    <a:pt x="165" y="16"/>
                  </a:lnTo>
                  <a:lnTo>
                    <a:pt x="153" y="2"/>
                  </a:lnTo>
                  <a:lnTo>
                    <a:pt x="148" y="0"/>
                  </a:lnTo>
                  <a:lnTo>
                    <a:pt x="145" y="1"/>
                  </a:lnTo>
                  <a:lnTo>
                    <a:pt x="142" y="4"/>
                  </a:lnTo>
                  <a:lnTo>
                    <a:pt x="138" y="13"/>
                  </a:lnTo>
                  <a:lnTo>
                    <a:pt x="132" y="13"/>
                  </a:lnTo>
                  <a:lnTo>
                    <a:pt x="130" y="8"/>
                  </a:lnTo>
                  <a:lnTo>
                    <a:pt x="125" y="16"/>
                  </a:lnTo>
                  <a:lnTo>
                    <a:pt x="116" y="26"/>
                  </a:lnTo>
                  <a:lnTo>
                    <a:pt x="118" y="46"/>
                  </a:lnTo>
                  <a:lnTo>
                    <a:pt x="116" y="54"/>
                  </a:lnTo>
                  <a:lnTo>
                    <a:pt x="109" y="57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0" y="60"/>
                  </a:lnTo>
                  <a:lnTo>
                    <a:pt x="86" y="61"/>
                  </a:lnTo>
                  <a:lnTo>
                    <a:pt x="86" y="68"/>
                  </a:lnTo>
                  <a:lnTo>
                    <a:pt x="91" y="83"/>
                  </a:lnTo>
                  <a:lnTo>
                    <a:pt x="91" y="89"/>
                  </a:lnTo>
                  <a:lnTo>
                    <a:pt x="87" y="94"/>
                  </a:lnTo>
                  <a:lnTo>
                    <a:pt x="80" y="100"/>
                  </a:lnTo>
                  <a:lnTo>
                    <a:pt x="77" y="106"/>
                  </a:lnTo>
                  <a:lnTo>
                    <a:pt x="74" y="144"/>
                  </a:lnTo>
                  <a:lnTo>
                    <a:pt x="63" y="151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3"/>
                  </a:lnTo>
                  <a:lnTo>
                    <a:pt x="26" y="154"/>
                  </a:lnTo>
                  <a:lnTo>
                    <a:pt x="5" y="152"/>
                  </a:lnTo>
                  <a:lnTo>
                    <a:pt x="5" y="158"/>
                  </a:lnTo>
                  <a:lnTo>
                    <a:pt x="5" y="168"/>
                  </a:lnTo>
                  <a:lnTo>
                    <a:pt x="4" y="180"/>
                  </a:lnTo>
                  <a:lnTo>
                    <a:pt x="2" y="186"/>
                  </a:lnTo>
                  <a:lnTo>
                    <a:pt x="0" y="194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id="{F9048017-5F98-2AC5-094D-694829B3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783" y="4284241"/>
              <a:ext cx="222250" cy="193675"/>
            </a:xfrm>
            <a:custGeom>
              <a:avLst/>
              <a:gdLst>
                <a:gd name="T0" fmla="*/ 0 w 145"/>
                <a:gd name="T1" fmla="*/ 2147483646 h 117"/>
                <a:gd name="T2" fmla="*/ 2147483646 w 145"/>
                <a:gd name="T3" fmla="*/ 2147483646 h 117"/>
                <a:gd name="T4" fmla="*/ 2147483646 w 145"/>
                <a:gd name="T5" fmla="*/ 2147483646 h 117"/>
                <a:gd name="T6" fmla="*/ 2147483646 w 145"/>
                <a:gd name="T7" fmla="*/ 2147483646 h 117"/>
                <a:gd name="T8" fmla="*/ 2147483646 w 145"/>
                <a:gd name="T9" fmla="*/ 2147483646 h 117"/>
                <a:gd name="T10" fmla="*/ 2147483646 w 145"/>
                <a:gd name="T11" fmla="*/ 2147483646 h 117"/>
                <a:gd name="T12" fmla="*/ 2147483646 w 145"/>
                <a:gd name="T13" fmla="*/ 2147483646 h 117"/>
                <a:gd name="T14" fmla="*/ 2147483646 w 145"/>
                <a:gd name="T15" fmla="*/ 2147483646 h 117"/>
                <a:gd name="T16" fmla="*/ 2147483646 w 145"/>
                <a:gd name="T17" fmla="*/ 2147483646 h 117"/>
                <a:gd name="T18" fmla="*/ 2147483646 w 145"/>
                <a:gd name="T19" fmla="*/ 2147483646 h 117"/>
                <a:gd name="T20" fmla="*/ 2147483646 w 145"/>
                <a:gd name="T21" fmla="*/ 2147483646 h 117"/>
                <a:gd name="T22" fmla="*/ 2147483646 w 145"/>
                <a:gd name="T23" fmla="*/ 2147483646 h 117"/>
                <a:gd name="T24" fmla="*/ 2147483646 w 145"/>
                <a:gd name="T25" fmla="*/ 2147483646 h 117"/>
                <a:gd name="T26" fmla="*/ 2147483646 w 145"/>
                <a:gd name="T27" fmla="*/ 2147483646 h 117"/>
                <a:gd name="T28" fmla="*/ 2147483646 w 145"/>
                <a:gd name="T29" fmla="*/ 2147483646 h 117"/>
                <a:gd name="T30" fmla="*/ 2147483646 w 145"/>
                <a:gd name="T31" fmla="*/ 2147483646 h 117"/>
                <a:gd name="T32" fmla="*/ 2147483646 w 145"/>
                <a:gd name="T33" fmla="*/ 2147483646 h 117"/>
                <a:gd name="T34" fmla="*/ 2147483646 w 145"/>
                <a:gd name="T35" fmla="*/ 0 h 117"/>
                <a:gd name="T36" fmla="*/ 2147483646 w 145"/>
                <a:gd name="T37" fmla="*/ 2147483646 h 117"/>
                <a:gd name="T38" fmla="*/ 2147483646 w 145"/>
                <a:gd name="T39" fmla="*/ 2147483646 h 117"/>
                <a:gd name="T40" fmla="*/ 2147483646 w 145"/>
                <a:gd name="T41" fmla="*/ 2147483646 h 117"/>
                <a:gd name="T42" fmla="*/ 2147483646 w 145"/>
                <a:gd name="T43" fmla="*/ 2147483646 h 117"/>
                <a:gd name="T44" fmla="*/ 2147483646 w 145"/>
                <a:gd name="T45" fmla="*/ 2147483646 h 117"/>
                <a:gd name="T46" fmla="*/ 2147483646 w 145"/>
                <a:gd name="T47" fmla="*/ 2147483646 h 117"/>
                <a:gd name="T48" fmla="*/ 2147483646 w 145"/>
                <a:gd name="T49" fmla="*/ 2147483646 h 117"/>
                <a:gd name="T50" fmla="*/ 2147483646 w 145"/>
                <a:gd name="T51" fmla="*/ 2147483646 h 117"/>
                <a:gd name="T52" fmla="*/ 2147483646 w 145"/>
                <a:gd name="T53" fmla="*/ 2147483646 h 117"/>
                <a:gd name="T54" fmla="*/ 2147483646 w 145"/>
                <a:gd name="T55" fmla="*/ 2147483646 h 117"/>
                <a:gd name="T56" fmla="*/ 2147483646 w 145"/>
                <a:gd name="T57" fmla="*/ 2147483646 h 117"/>
                <a:gd name="T58" fmla="*/ 2147483646 w 145"/>
                <a:gd name="T59" fmla="*/ 2147483646 h 117"/>
                <a:gd name="T60" fmla="*/ 2147483646 w 145"/>
                <a:gd name="T61" fmla="*/ 2147483646 h 117"/>
                <a:gd name="T62" fmla="*/ 2147483646 w 145"/>
                <a:gd name="T63" fmla="*/ 2147483646 h 117"/>
                <a:gd name="T64" fmla="*/ 2147483646 w 145"/>
                <a:gd name="T65" fmla="*/ 2147483646 h 117"/>
                <a:gd name="T66" fmla="*/ 2147483646 w 145"/>
                <a:gd name="T67" fmla="*/ 2147483646 h 117"/>
                <a:gd name="T68" fmla="*/ 2147483646 w 145"/>
                <a:gd name="T69" fmla="*/ 2147483646 h 117"/>
                <a:gd name="T70" fmla="*/ 2147483646 w 145"/>
                <a:gd name="T71" fmla="*/ 2147483646 h 117"/>
                <a:gd name="T72" fmla="*/ 2147483646 w 145"/>
                <a:gd name="T73" fmla="*/ 2147483646 h 117"/>
                <a:gd name="T74" fmla="*/ 2147483646 w 145"/>
                <a:gd name="T75" fmla="*/ 2147483646 h 117"/>
                <a:gd name="T76" fmla="*/ 2147483646 w 145"/>
                <a:gd name="T77" fmla="*/ 2147483646 h 117"/>
                <a:gd name="T78" fmla="*/ 2147483646 w 145"/>
                <a:gd name="T79" fmla="*/ 2147483646 h 117"/>
                <a:gd name="T80" fmla="*/ 2147483646 w 145"/>
                <a:gd name="T81" fmla="*/ 2147483646 h 117"/>
                <a:gd name="T82" fmla="*/ 2147483646 w 145"/>
                <a:gd name="T83" fmla="*/ 2147483646 h 117"/>
                <a:gd name="T84" fmla="*/ 2147483646 w 145"/>
                <a:gd name="T85" fmla="*/ 2147483646 h 117"/>
                <a:gd name="T86" fmla="*/ 2147483646 w 145"/>
                <a:gd name="T87" fmla="*/ 2147483646 h 117"/>
                <a:gd name="T88" fmla="*/ 2147483646 w 145"/>
                <a:gd name="T89" fmla="*/ 2147483646 h 117"/>
                <a:gd name="T90" fmla="*/ 2147483646 w 145"/>
                <a:gd name="T91" fmla="*/ 2147483646 h 117"/>
                <a:gd name="T92" fmla="*/ 2147483646 w 145"/>
                <a:gd name="T93" fmla="*/ 2147483646 h 117"/>
                <a:gd name="T94" fmla="*/ 2147483646 w 145"/>
                <a:gd name="T95" fmla="*/ 2147483646 h 117"/>
                <a:gd name="T96" fmla="*/ 2147483646 w 145"/>
                <a:gd name="T97" fmla="*/ 2147483646 h 117"/>
                <a:gd name="T98" fmla="*/ 0 w 145"/>
                <a:gd name="T99" fmla="*/ 2147483646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5"/>
                <a:gd name="T151" fmla="*/ 0 h 117"/>
                <a:gd name="T152" fmla="*/ 145 w 14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5" h="117">
                  <a:moveTo>
                    <a:pt x="0" y="75"/>
                  </a:moveTo>
                  <a:lnTo>
                    <a:pt x="2" y="67"/>
                  </a:lnTo>
                  <a:lnTo>
                    <a:pt x="8" y="58"/>
                  </a:lnTo>
                  <a:lnTo>
                    <a:pt x="17" y="50"/>
                  </a:lnTo>
                  <a:lnTo>
                    <a:pt x="31" y="42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7" y="25"/>
                  </a:lnTo>
                  <a:lnTo>
                    <a:pt x="52" y="27"/>
                  </a:lnTo>
                  <a:lnTo>
                    <a:pt x="54" y="26"/>
                  </a:lnTo>
                  <a:lnTo>
                    <a:pt x="60" y="22"/>
                  </a:lnTo>
                  <a:lnTo>
                    <a:pt x="67" y="17"/>
                  </a:lnTo>
                  <a:lnTo>
                    <a:pt x="71" y="16"/>
                  </a:lnTo>
                  <a:lnTo>
                    <a:pt x="77" y="15"/>
                  </a:lnTo>
                  <a:lnTo>
                    <a:pt x="79" y="13"/>
                  </a:lnTo>
                  <a:lnTo>
                    <a:pt x="82" y="11"/>
                  </a:lnTo>
                  <a:lnTo>
                    <a:pt x="88" y="2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101" y="12"/>
                  </a:lnTo>
                  <a:lnTo>
                    <a:pt x="113" y="16"/>
                  </a:lnTo>
                  <a:lnTo>
                    <a:pt x="113" y="21"/>
                  </a:lnTo>
                  <a:lnTo>
                    <a:pt x="115" y="24"/>
                  </a:lnTo>
                  <a:lnTo>
                    <a:pt x="119" y="29"/>
                  </a:lnTo>
                  <a:lnTo>
                    <a:pt x="126" y="37"/>
                  </a:lnTo>
                  <a:lnTo>
                    <a:pt x="128" y="42"/>
                  </a:lnTo>
                  <a:lnTo>
                    <a:pt x="126" y="48"/>
                  </a:lnTo>
                  <a:lnTo>
                    <a:pt x="128" y="53"/>
                  </a:lnTo>
                  <a:lnTo>
                    <a:pt x="135" y="56"/>
                  </a:lnTo>
                  <a:lnTo>
                    <a:pt x="140" y="61"/>
                  </a:lnTo>
                  <a:lnTo>
                    <a:pt x="145" y="63"/>
                  </a:lnTo>
                  <a:lnTo>
                    <a:pt x="142" y="68"/>
                  </a:lnTo>
                  <a:lnTo>
                    <a:pt x="142" y="73"/>
                  </a:lnTo>
                  <a:lnTo>
                    <a:pt x="134" y="80"/>
                  </a:lnTo>
                  <a:lnTo>
                    <a:pt x="119" y="85"/>
                  </a:lnTo>
                  <a:lnTo>
                    <a:pt x="119" y="90"/>
                  </a:lnTo>
                  <a:lnTo>
                    <a:pt x="117" y="93"/>
                  </a:lnTo>
                  <a:lnTo>
                    <a:pt x="95" y="111"/>
                  </a:lnTo>
                  <a:lnTo>
                    <a:pt x="77" y="109"/>
                  </a:lnTo>
                  <a:lnTo>
                    <a:pt x="70" y="107"/>
                  </a:lnTo>
                  <a:lnTo>
                    <a:pt x="50" y="99"/>
                  </a:lnTo>
                  <a:lnTo>
                    <a:pt x="43" y="97"/>
                  </a:lnTo>
                  <a:lnTo>
                    <a:pt x="34" y="96"/>
                  </a:lnTo>
                  <a:lnTo>
                    <a:pt x="28" y="99"/>
                  </a:lnTo>
                  <a:lnTo>
                    <a:pt x="24" y="110"/>
                  </a:lnTo>
                  <a:lnTo>
                    <a:pt x="24" y="117"/>
                  </a:lnTo>
                  <a:lnTo>
                    <a:pt x="17" y="114"/>
                  </a:lnTo>
                  <a:lnTo>
                    <a:pt x="5" y="103"/>
                  </a:lnTo>
                  <a:lnTo>
                    <a:pt x="1" y="9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C01D9CC1-FF33-A374-3EAA-0A4132C8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808" y="4950991"/>
              <a:ext cx="74613" cy="112712"/>
            </a:xfrm>
            <a:custGeom>
              <a:avLst/>
              <a:gdLst>
                <a:gd name="T0" fmla="*/ 0 w 47"/>
                <a:gd name="T1" fmla="*/ 2147483646 h 68"/>
                <a:gd name="T2" fmla="*/ 2147483646 w 47"/>
                <a:gd name="T3" fmla="*/ 2147483646 h 68"/>
                <a:gd name="T4" fmla="*/ 2147483646 w 47"/>
                <a:gd name="T5" fmla="*/ 2147483646 h 68"/>
                <a:gd name="T6" fmla="*/ 2147483646 w 47"/>
                <a:gd name="T7" fmla="*/ 2147483646 h 68"/>
                <a:gd name="T8" fmla="*/ 2147483646 w 47"/>
                <a:gd name="T9" fmla="*/ 2147483646 h 68"/>
                <a:gd name="T10" fmla="*/ 2147483646 w 47"/>
                <a:gd name="T11" fmla="*/ 2147483646 h 68"/>
                <a:gd name="T12" fmla="*/ 2147483646 w 47"/>
                <a:gd name="T13" fmla="*/ 2147483646 h 68"/>
                <a:gd name="T14" fmla="*/ 2147483646 w 47"/>
                <a:gd name="T15" fmla="*/ 2147483646 h 68"/>
                <a:gd name="T16" fmla="*/ 2147483646 w 47"/>
                <a:gd name="T17" fmla="*/ 2147483646 h 68"/>
                <a:gd name="T18" fmla="*/ 2147483646 w 47"/>
                <a:gd name="T19" fmla="*/ 2147483646 h 68"/>
                <a:gd name="T20" fmla="*/ 2147483646 w 47"/>
                <a:gd name="T21" fmla="*/ 2147483646 h 68"/>
                <a:gd name="T22" fmla="*/ 2147483646 w 47"/>
                <a:gd name="T23" fmla="*/ 2147483646 h 68"/>
                <a:gd name="T24" fmla="*/ 2147483646 w 47"/>
                <a:gd name="T25" fmla="*/ 2147483646 h 68"/>
                <a:gd name="T26" fmla="*/ 2147483646 w 47"/>
                <a:gd name="T27" fmla="*/ 2147483646 h 68"/>
                <a:gd name="T28" fmla="*/ 2147483646 w 47"/>
                <a:gd name="T29" fmla="*/ 2147483646 h 68"/>
                <a:gd name="T30" fmla="*/ 2147483646 w 47"/>
                <a:gd name="T31" fmla="*/ 2147483646 h 68"/>
                <a:gd name="T32" fmla="*/ 2147483646 w 47"/>
                <a:gd name="T33" fmla="*/ 2147483646 h 68"/>
                <a:gd name="T34" fmla="*/ 2147483646 w 47"/>
                <a:gd name="T35" fmla="*/ 2147483646 h 68"/>
                <a:gd name="T36" fmla="*/ 2147483646 w 47"/>
                <a:gd name="T37" fmla="*/ 2147483646 h 68"/>
                <a:gd name="T38" fmla="*/ 2147483646 w 47"/>
                <a:gd name="T39" fmla="*/ 2147483646 h 68"/>
                <a:gd name="T40" fmla="*/ 2147483646 w 47"/>
                <a:gd name="T41" fmla="*/ 2147483646 h 68"/>
                <a:gd name="T42" fmla="*/ 2147483646 w 47"/>
                <a:gd name="T43" fmla="*/ 0 h 68"/>
                <a:gd name="T44" fmla="*/ 2147483646 w 47"/>
                <a:gd name="T45" fmla="*/ 0 h 68"/>
                <a:gd name="T46" fmla="*/ 2147483646 w 47"/>
                <a:gd name="T47" fmla="*/ 2147483646 h 68"/>
                <a:gd name="T48" fmla="*/ 2147483646 w 47"/>
                <a:gd name="T49" fmla="*/ 2147483646 h 68"/>
                <a:gd name="T50" fmla="*/ 2147483646 w 47"/>
                <a:gd name="T51" fmla="*/ 2147483646 h 68"/>
                <a:gd name="T52" fmla="*/ 2147483646 w 47"/>
                <a:gd name="T53" fmla="*/ 2147483646 h 68"/>
                <a:gd name="T54" fmla="*/ 2147483646 w 47"/>
                <a:gd name="T55" fmla="*/ 2147483646 h 68"/>
                <a:gd name="T56" fmla="*/ 2147483646 w 47"/>
                <a:gd name="T57" fmla="*/ 2147483646 h 68"/>
                <a:gd name="T58" fmla="*/ 2147483646 w 47"/>
                <a:gd name="T59" fmla="*/ 2147483646 h 68"/>
                <a:gd name="T60" fmla="*/ 2147483646 w 47"/>
                <a:gd name="T61" fmla="*/ 2147483646 h 68"/>
                <a:gd name="T62" fmla="*/ 2147483646 w 47"/>
                <a:gd name="T63" fmla="*/ 2147483646 h 68"/>
                <a:gd name="T64" fmla="*/ 2147483646 w 47"/>
                <a:gd name="T65" fmla="*/ 2147483646 h 68"/>
                <a:gd name="T66" fmla="*/ 2147483646 w 47"/>
                <a:gd name="T67" fmla="*/ 2147483646 h 68"/>
                <a:gd name="T68" fmla="*/ 2147483646 w 47"/>
                <a:gd name="T69" fmla="*/ 2147483646 h 68"/>
                <a:gd name="T70" fmla="*/ 2147483646 w 47"/>
                <a:gd name="T71" fmla="*/ 2147483646 h 68"/>
                <a:gd name="T72" fmla="*/ 2147483646 w 47"/>
                <a:gd name="T73" fmla="*/ 2147483646 h 68"/>
                <a:gd name="T74" fmla="*/ 2147483646 w 47"/>
                <a:gd name="T75" fmla="*/ 2147483646 h 68"/>
                <a:gd name="T76" fmla="*/ 2147483646 w 47"/>
                <a:gd name="T77" fmla="*/ 2147483646 h 68"/>
                <a:gd name="T78" fmla="*/ 2147483646 w 47"/>
                <a:gd name="T79" fmla="*/ 2147483646 h 68"/>
                <a:gd name="T80" fmla="*/ 2147483646 w 47"/>
                <a:gd name="T81" fmla="*/ 2147483646 h 68"/>
                <a:gd name="T82" fmla="*/ 2147483646 w 47"/>
                <a:gd name="T83" fmla="*/ 2147483646 h 68"/>
                <a:gd name="T84" fmla="*/ 2147483646 w 47"/>
                <a:gd name="T85" fmla="*/ 2147483646 h 68"/>
                <a:gd name="T86" fmla="*/ 2147483646 w 47"/>
                <a:gd name="T87" fmla="*/ 2147483646 h 68"/>
                <a:gd name="T88" fmla="*/ 2147483646 w 47"/>
                <a:gd name="T89" fmla="*/ 2147483646 h 68"/>
                <a:gd name="T90" fmla="*/ 2147483646 w 47"/>
                <a:gd name="T91" fmla="*/ 2147483646 h 68"/>
                <a:gd name="T92" fmla="*/ 2147483646 w 47"/>
                <a:gd name="T93" fmla="*/ 2147483646 h 68"/>
                <a:gd name="T94" fmla="*/ 2147483646 w 47"/>
                <a:gd name="T95" fmla="*/ 2147483646 h 68"/>
                <a:gd name="T96" fmla="*/ 2147483646 w 47"/>
                <a:gd name="T97" fmla="*/ 2147483646 h 68"/>
                <a:gd name="T98" fmla="*/ 2147483646 w 47"/>
                <a:gd name="T99" fmla="*/ 2147483646 h 68"/>
                <a:gd name="T100" fmla="*/ 2147483646 w 47"/>
                <a:gd name="T101" fmla="*/ 2147483646 h 68"/>
                <a:gd name="T102" fmla="*/ 2147483646 w 47"/>
                <a:gd name="T103" fmla="*/ 2147483646 h 68"/>
                <a:gd name="T104" fmla="*/ 2147483646 w 47"/>
                <a:gd name="T105" fmla="*/ 2147483646 h 68"/>
                <a:gd name="T106" fmla="*/ 2147483646 w 47"/>
                <a:gd name="T107" fmla="*/ 2147483646 h 68"/>
                <a:gd name="T108" fmla="*/ 2147483646 w 47"/>
                <a:gd name="T109" fmla="*/ 2147483646 h 68"/>
                <a:gd name="T110" fmla="*/ 2147483646 w 47"/>
                <a:gd name="T111" fmla="*/ 2147483646 h 68"/>
                <a:gd name="T112" fmla="*/ 2147483646 w 47"/>
                <a:gd name="T113" fmla="*/ 2147483646 h 68"/>
                <a:gd name="T114" fmla="*/ 2147483646 w 47"/>
                <a:gd name="T115" fmla="*/ 2147483646 h 68"/>
                <a:gd name="T116" fmla="*/ 2147483646 w 47"/>
                <a:gd name="T117" fmla="*/ 2147483646 h 68"/>
                <a:gd name="T118" fmla="*/ 2147483646 w 47"/>
                <a:gd name="T119" fmla="*/ 2147483646 h 68"/>
                <a:gd name="T120" fmla="*/ 0 w 47"/>
                <a:gd name="T121" fmla="*/ 2147483646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68"/>
                <a:gd name="T185" fmla="*/ 47 w 47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68">
                  <a:moveTo>
                    <a:pt x="0" y="40"/>
                  </a:moveTo>
                  <a:lnTo>
                    <a:pt x="2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5" y="43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1" y="60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4" y="65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49" name="Freeform 99">
              <a:extLst>
                <a:ext uri="{FF2B5EF4-FFF2-40B4-BE49-F238E27FC236}">
                  <a16:creationId xmlns:a16="http://schemas.microsoft.com/office/drawing/2014/main" id="{DEF89C73-6652-7DA1-17EB-D6ADDAD95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021" y="4793828"/>
              <a:ext cx="346075" cy="422275"/>
            </a:xfrm>
            <a:custGeom>
              <a:avLst/>
              <a:gdLst>
                <a:gd name="T0" fmla="*/ 2147483646 w 225"/>
                <a:gd name="T1" fmla="*/ 2147483646 h 255"/>
                <a:gd name="T2" fmla="*/ 2147483646 w 225"/>
                <a:gd name="T3" fmla="*/ 2147483646 h 255"/>
                <a:gd name="T4" fmla="*/ 2147483646 w 225"/>
                <a:gd name="T5" fmla="*/ 2147483646 h 255"/>
                <a:gd name="T6" fmla="*/ 2147483646 w 225"/>
                <a:gd name="T7" fmla="*/ 2147483646 h 255"/>
                <a:gd name="T8" fmla="*/ 2147483646 w 225"/>
                <a:gd name="T9" fmla="*/ 2147483646 h 255"/>
                <a:gd name="T10" fmla="*/ 2147483646 w 225"/>
                <a:gd name="T11" fmla="*/ 2147483646 h 255"/>
                <a:gd name="T12" fmla="*/ 2147483646 w 225"/>
                <a:gd name="T13" fmla="*/ 2147483646 h 255"/>
                <a:gd name="T14" fmla="*/ 2147483646 w 225"/>
                <a:gd name="T15" fmla="*/ 2147483646 h 255"/>
                <a:gd name="T16" fmla="*/ 2147483646 w 225"/>
                <a:gd name="T17" fmla="*/ 2147483646 h 255"/>
                <a:gd name="T18" fmla="*/ 2147483646 w 225"/>
                <a:gd name="T19" fmla="*/ 2147483646 h 255"/>
                <a:gd name="T20" fmla="*/ 2147483646 w 225"/>
                <a:gd name="T21" fmla="*/ 2147483646 h 255"/>
                <a:gd name="T22" fmla="*/ 2147483646 w 225"/>
                <a:gd name="T23" fmla="*/ 2147483646 h 255"/>
                <a:gd name="T24" fmla="*/ 2147483646 w 225"/>
                <a:gd name="T25" fmla="*/ 2147483646 h 255"/>
                <a:gd name="T26" fmla="*/ 2147483646 w 225"/>
                <a:gd name="T27" fmla="*/ 2147483646 h 255"/>
                <a:gd name="T28" fmla="*/ 2147483646 w 225"/>
                <a:gd name="T29" fmla="*/ 2147483646 h 255"/>
                <a:gd name="T30" fmla="*/ 2147483646 w 225"/>
                <a:gd name="T31" fmla="*/ 2147483646 h 255"/>
                <a:gd name="T32" fmla="*/ 2147483646 w 225"/>
                <a:gd name="T33" fmla="*/ 2147483646 h 255"/>
                <a:gd name="T34" fmla="*/ 2147483646 w 225"/>
                <a:gd name="T35" fmla="*/ 2147483646 h 255"/>
                <a:gd name="T36" fmla="*/ 2147483646 w 225"/>
                <a:gd name="T37" fmla="*/ 2147483646 h 255"/>
                <a:gd name="T38" fmla="*/ 2147483646 w 225"/>
                <a:gd name="T39" fmla="*/ 2147483646 h 255"/>
                <a:gd name="T40" fmla="*/ 2147483646 w 225"/>
                <a:gd name="T41" fmla="*/ 2147483646 h 255"/>
                <a:gd name="T42" fmla="*/ 2147483646 w 225"/>
                <a:gd name="T43" fmla="*/ 2147483646 h 255"/>
                <a:gd name="T44" fmla="*/ 2147483646 w 225"/>
                <a:gd name="T45" fmla="*/ 2147483646 h 255"/>
                <a:gd name="T46" fmla="*/ 2147483646 w 225"/>
                <a:gd name="T47" fmla="*/ 2147483646 h 255"/>
                <a:gd name="T48" fmla="*/ 2147483646 w 225"/>
                <a:gd name="T49" fmla="*/ 2147483646 h 255"/>
                <a:gd name="T50" fmla="*/ 2147483646 w 225"/>
                <a:gd name="T51" fmla="*/ 2147483646 h 255"/>
                <a:gd name="T52" fmla="*/ 2147483646 w 225"/>
                <a:gd name="T53" fmla="*/ 2147483646 h 255"/>
                <a:gd name="T54" fmla="*/ 2147483646 w 225"/>
                <a:gd name="T55" fmla="*/ 2147483646 h 255"/>
                <a:gd name="T56" fmla="*/ 2147483646 w 225"/>
                <a:gd name="T57" fmla="*/ 2147483646 h 255"/>
                <a:gd name="T58" fmla="*/ 2147483646 w 225"/>
                <a:gd name="T59" fmla="*/ 2147483646 h 255"/>
                <a:gd name="T60" fmla="*/ 2147483646 w 225"/>
                <a:gd name="T61" fmla="*/ 2147483646 h 255"/>
                <a:gd name="T62" fmla="*/ 2147483646 w 225"/>
                <a:gd name="T63" fmla="*/ 2147483646 h 255"/>
                <a:gd name="T64" fmla="*/ 2147483646 w 225"/>
                <a:gd name="T65" fmla="*/ 2147483646 h 255"/>
                <a:gd name="T66" fmla="*/ 2147483646 w 225"/>
                <a:gd name="T67" fmla="*/ 2147483646 h 255"/>
                <a:gd name="T68" fmla="*/ 2147483646 w 225"/>
                <a:gd name="T69" fmla="*/ 2147483646 h 255"/>
                <a:gd name="T70" fmla="*/ 2147483646 w 225"/>
                <a:gd name="T71" fmla="*/ 2147483646 h 255"/>
                <a:gd name="T72" fmla="*/ 2147483646 w 225"/>
                <a:gd name="T73" fmla="*/ 2147483646 h 255"/>
                <a:gd name="T74" fmla="*/ 2147483646 w 225"/>
                <a:gd name="T75" fmla="*/ 2147483646 h 255"/>
                <a:gd name="T76" fmla="*/ 2147483646 w 225"/>
                <a:gd name="T77" fmla="*/ 2147483646 h 255"/>
                <a:gd name="T78" fmla="*/ 2147483646 w 225"/>
                <a:gd name="T79" fmla="*/ 2147483646 h 255"/>
                <a:gd name="T80" fmla="*/ 2147483646 w 225"/>
                <a:gd name="T81" fmla="*/ 2147483646 h 255"/>
                <a:gd name="T82" fmla="*/ 2147483646 w 225"/>
                <a:gd name="T83" fmla="*/ 2147483646 h 255"/>
                <a:gd name="T84" fmla="*/ 2147483646 w 225"/>
                <a:gd name="T85" fmla="*/ 2147483646 h 255"/>
                <a:gd name="T86" fmla="*/ 2147483646 w 225"/>
                <a:gd name="T87" fmla="*/ 2147483646 h 255"/>
                <a:gd name="T88" fmla="*/ 2147483646 w 225"/>
                <a:gd name="T89" fmla="*/ 2147483646 h 255"/>
                <a:gd name="T90" fmla="*/ 2147483646 w 225"/>
                <a:gd name="T91" fmla="*/ 2147483646 h 255"/>
                <a:gd name="T92" fmla="*/ 2147483646 w 225"/>
                <a:gd name="T93" fmla="*/ 2147483646 h 255"/>
                <a:gd name="T94" fmla="*/ 2147483646 w 225"/>
                <a:gd name="T95" fmla="*/ 2147483646 h 255"/>
                <a:gd name="T96" fmla="*/ 2147483646 w 225"/>
                <a:gd name="T97" fmla="*/ 2147483646 h 255"/>
                <a:gd name="T98" fmla="*/ 2147483646 w 225"/>
                <a:gd name="T99" fmla="*/ 2147483646 h 255"/>
                <a:gd name="T100" fmla="*/ 2147483646 w 225"/>
                <a:gd name="T101" fmla="*/ 2147483646 h 255"/>
                <a:gd name="T102" fmla="*/ 0 w 225"/>
                <a:gd name="T103" fmla="*/ 2147483646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255"/>
                <a:gd name="T158" fmla="*/ 225 w 225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255">
                  <a:moveTo>
                    <a:pt x="0" y="198"/>
                  </a:moveTo>
                  <a:lnTo>
                    <a:pt x="3" y="206"/>
                  </a:lnTo>
                  <a:lnTo>
                    <a:pt x="5" y="208"/>
                  </a:lnTo>
                  <a:lnTo>
                    <a:pt x="15" y="211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6" y="216"/>
                  </a:lnTo>
                  <a:lnTo>
                    <a:pt x="16" y="218"/>
                  </a:lnTo>
                  <a:lnTo>
                    <a:pt x="14" y="220"/>
                  </a:lnTo>
                  <a:lnTo>
                    <a:pt x="12" y="223"/>
                  </a:lnTo>
                  <a:lnTo>
                    <a:pt x="12" y="230"/>
                  </a:lnTo>
                  <a:lnTo>
                    <a:pt x="11" y="236"/>
                  </a:lnTo>
                  <a:lnTo>
                    <a:pt x="9" y="238"/>
                  </a:lnTo>
                  <a:lnTo>
                    <a:pt x="8" y="241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6" y="244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8" y="243"/>
                  </a:lnTo>
                  <a:lnTo>
                    <a:pt x="19" y="245"/>
                  </a:lnTo>
                  <a:lnTo>
                    <a:pt x="19" y="248"/>
                  </a:lnTo>
                  <a:lnTo>
                    <a:pt x="18" y="255"/>
                  </a:lnTo>
                  <a:lnTo>
                    <a:pt x="27" y="254"/>
                  </a:lnTo>
                  <a:lnTo>
                    <a:pt x="28" y="252"/>
                  </a:lnTo>
                  <a:lnTo>
                    <a:pt x="38" y="242"/>
                  </a:lnTo>
                  <a:lnTo>
                    <a:pt x="43" y="232"/>
                  </a:lnTo>
                  <a:lnTo>
                    <a:pt x="53" y="230"/>
                  </a:lnTo>
                  <a:lnTo>
                    <a:pt x="56" y="227"/>
                  </a:lnTo>
                  <a:lnTo>
                    <a:pt x="57" y="226"/>
                  </a:lnTo>
                  <a:lnTo>
                    <a:pt x="62" y="228"/>
                  </a:lnTo>
                  <a:lnTo>
                    <a:pt x="64" y="226"/>
                  </a:lnTo>
                  <a:lnTo>
                    <a:pt x="67" y="225"/>
                  </a:lnTo>
                  <a:lnTo>
                    <a:pt x="70" y="226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7" y="221"/>
                  </a:lnTo>
                  <a:lnTo>
                    <a:pt x="77" y="220"/>
                  </a:lnTo>
                  <a:lnTo>
                    <a:pt x="81" y="219"/>
                  </a:lnTo>
                  <a:lnTo>
                    <a:pt x="84" y="220"/>
                  </a:lnTo>
                  <a:lnTo>
                    <a:pt x="89" y="211"/>
                  </a:lnTo>
                  <a:lnTo>
                    <a:pt x="90" y="208"/>
                  </a:lnTo>
                  <a:lnTo>
                    <a:pt x="92" y="206"/>
                  </a:lnTo>
                  <a:lnTo>
                    <a:pt x="96" y="206"/>
                  </a:lnTo>
                  <a:lnTo>
                    <a:pt x="93" y="202"/>
                  </a:lnTo>
                  <a:lnTo>
                    <a:pt x="96" y="200"/>
                  </a:lnTo>
                  <a:lnTo>
                    <a:pt x="99" y="204"/>
                  </a:lnTo>
                  <a:lnTo>
                    <a:pt x="101" y="205"/>
                  </a:lnTo>
                  <a:lnTo>
                    <a:pt x="102" y="206"/>
                  </a:lnTo>
                  <a:lnTo>
                    <a:pt x="103" y="204"/>
                  </a:lnTo>
                  <a:lnTo>
                    <a:pt x="106" y="203"/>
                  </a:lnTo>
                  <a:lnTo>
                    <a:pt x="109" y="198"/>
                  </a:lnTo>
                  <a:lnTo>
                    <a:pt x="110" y="196"/>
                  </a:lnTo>
                  <a:lnTo>
                    <a:pt x="109" y="195"/>
                  </a:lnTo>
                  <a:lnTo>
                    <a:pt x="118" y="186"/>
                  </a:lnTo>
                  <a:lnTo>
                    <a:pt x="118" y="184"/>
                  </a:lnTo>
                  <a:lnTo>
                    <a:pt x="120" y="182"/>
                  </a:lnTo>
                  <a:lnTo>
                    <a:pt x="125" y="178"/>
                  </a:lnTo>
                  <a:lnTo>
                    <a:pt x="128" y="174"/>
                  </a:lnTo>
                  <a:lnTo>
                    <a:pt x="132" y="173"/>
                  </a:lnTo>
                  <a:lnTo>
                    <a:pt x="133" y="171"/>
                  </a:lnTo>
                  <a:lnTo>
                    <a:pt x="133" y="167"/>
                  </a:lnTo>
                  <a:lnTo>
                    <a:pt x="136" y="161"/>
                  </a:lnTo>
                  <a:lnTo>
                    <a:pt x="138" y="160"/>
                  </a:lnTo>
                  <a:lnTo>
                    <a:pt x="142" y="155"/>
                  </a:lnTo>
                  <a:lnTo>
                    <a:pt x="141" y="152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1" y="144"/>
                  </a:lnTo>
                  <a:lnTo>
                    <a:pt x="138" y="144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5" y="129"/>
                  </a:lnTo>
                  <a:lnTo>
                    <a:pt x="136" y="128"/>
                  </a:lnTo>
                  <a:lnTo>
                    <a:pt x="136" y="126"/>
                  </a:lnTo>
                  <a:lnTo>
                    <a:pt x="137" y="126"/>
                  </a:lnTo>
                  <a:lnTo>
                    <a:pt x="143" y="121"/>
                  </a:lnTo>
                  <a:lnTo>
                    <a:pt x="144" y="118"/>
                  </a:lnTo>
                  <a:lnTo>
                    <a:pt x="145" y="118"/>
                  </a:lnTo>
                  <a:lnTo>
                    <a:pt x="145" y="117"/>
                  </a:lnTo>
                  <a:lnTo>
                    <a:pt x="147" y="115"/>
                  </a:lnTo>
                  <a:lnTo>
                    <a:pt x="146" y="113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7" y="109"/>
                  </a:lnTo>
                  <a:lnTo>
                    <a:pt x="148" y="105"/>
                  </a:lnTo>
                  <a:lnTo>
                    <a:pt x="150" y="103"/>
                  </a:lnTo>
                  <a:lnTo>
                    <a:pt x="153" y="104"/>
                  </a:lnTo>
                  <a:lnTo>
                    <a:pt x="154" y="103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5" y="99"/>
                  </a:lnTo>
                  <a:lnTo>
                    <a:pt x="158" y="93"/>
                  </a:lnTo>
                  <a:lnTo>
                    <a:pt x="159" y="93"/>
                  </a:lnTo>
                  <a:lnTo>
                    <a:pt x="159" y="97"/>
                  </a:lnTo>
                  <a:lnTo>
                    <a:pt x="158" y="98"/>
                  </a:lnTo>
                  <a:lnTo>
                    <a:pt x="158" y="100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5" y="103"/>
                  </a:lnTo>
                  <a:lnTo>
                    <a:pt x="165" y="104"/>
                  </a:lnTo>
                  <a:lnTo>
                    <a:pt x="166" y="109"/>
                  </a:lnTo>
                  <a:lnTo>
                    <a:pt x="166" y="114"/>
                  </a:lnTo>
                  <a:lnTo>
                    <a:pt x="167" y="115"/>
                  </a:lnTo>
                  <a:lnTo>
                    <a:pt x="176" y="123"/>
                  </a:lnTo>
                  <a:lnTo>
                    <a:pt x="177" y="127"/>
                  </a:lnTo>
                  <a:lnTo>
                    <a:pt x="178" y="136"/>
                  </a:lnTo>
                  <a:lnTo>
                    <a:pt x="180" y="139"/>
                  </a:lnTo>
                  <a:lnTo>
                    <a:pt x="180" y="140"/>
                  </a:lnTo>
                  <a:lnTo>
                    <a:pt x="177" y="143"/>
                  </a:lnTo>
                  <a:lnTo>
                    <a:pt x="178" y="146"/>
                  </a:lnTo>
                  <a:lnTo>
                    <a:pt x="179" y="149"/>
                  </a:lnTo>
                  <a:lnTo>
                    <a:pt x="179" y="151"/>
                  </a:lnTo>
                  <a:lnTo>
                    <a:pt x="182" y="152"/>
                  </a:lnTo>
                  <a:lnTo>
                    <a:pt x="183" y="153"/>
                  </a:lnTo>
                  <a:lnTo>
                    <a:pt x="184" y="156"/>
                  </a:lnTo>
                  <a:lnTo>
                    <a:pt x="185" y="160"/>
                  </a:lnTo>
                  <a:lnTo>
                    <a:pt x="185" y="161"/>
                  </a:lnTo>
                  <a:lnTo>
                    <a:pt x="188" y="169"/>
                  </a:lnTo>
                  <a:lnTo>
                    <a:pt x="190" y="172"/>
                  </a:lnTo>
                  <a:lnTo>
                    <a:pt x="190" y="175"/>
                  </a:lnTo>
                  <a:lnTo>
                    <a:pt x="192" y="180"/>
                  </a:lnTo>
                  <a:lnTo>
                    <a:pt x="199" y="182"/>
                  </a:lnTo>
                  <a:lnTo>
                    <a:pt x="202" y="181"/>
                  </a:lnTo>
                  <a:lnTo>
                    <a:pt x="204" y="182"/>
                  </a:lnTo>
                  <a:lnTo>
                    <a:pt x="207" y="182"/>
                  </a:lnTo>
                  <a:lnTo>
                    <a:pt x="209" y="181"/>
                  </a:lnTo>
                  <a:lnTo>
                    <a:pt x="211" y="180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5" y="169"/>
                  </a:lnTo>
                  <a:lnTo>
                    <a:pt x="217" y="160"/>
                  </a:lnTo>
                  <a:lnTo>
                    <a:pt x="215" y="149"/>
                  </a:lnTo>
                  <a:lnTo>
                    <a:pt x="216" y="144"/>
                  </a:lnTo>
                  <a:lnTo>
                    <a:pt x="218" y="143"/>
                  </a:lnTo>
                  <a:lnTo>
                    <a:pt x="219" y="135"/>
                  </a:lnTo>
                  <a:lnTo>
                    <a:pt x="217" y="129"/>
                  </a:lnTo>
                  <a:lnTo>
                    <a:pt x="218" y="122"/>
                  </a:lnTo>
                  <a:lnTo>
                    <a:pt x="217" y="115"/>
                  </a:lnTo>
                  <a:lnTo>
                    <a:pt x="217" y="105"/>
                  </a:lnTo>
                  <a:lnTo>
                    <a:pt x="217" y="103"/>
                  </a:lnTo>
                  <a:lnTo>
                    <a:pt x="214" y="99"/>
                  </a:lnTo>
                  <a:lnTo>
                    <a:pt x="214" y="91"/>
                  </a:lnTo>
                  <a:lnTo>
                    <a:pt x="212" y="91"/>
                  </a:lnTo>
                  <a:lnTo>
                    <a:pt x="208" y="89"/>
                  </a:lnTo>
                  <a:lnTo>
                    <a:pt x="222" y="82"/>
                  </a:lnTo>
                  <a:lnTo>
                    <a:pt x="225" y="77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3" y="70"/>
                  </a:lnTo>
                  <a:lnTo>
                    <a:pt x="222" y="6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5"/>
                  </a:lnTo>
                  <a:lnTo>
                    <a:pt x="214" y="53"/>
                  </a:lnTo>
                  <a:lnTo>
                    <a:pt x="204" y="53"/>
                  </a:lnTo>
                  <a:lnTo>
                    <a:pt x="201" y="53"/>
                  </a:lnTo>
                  <a:lnTo>
                    <a:pt x="191" y="52"/>
                  </a:lnTo>
                  <a:lnTo>
                    <a:pt x="189" y="52"/>
                  </a:lnTo>
                  <a:lnTo>
                    <a:pt x="189" y="54"/>
                  </a:lnTo>
                  <a:lnTo>
                    <a:pt x="183" y="57"/>
                  </a:lnTo>
                  <a:lnTo>
                    <a:pt x="177" y="57"/>
                  </a:lnTo>
                  <a:lnTo>
                    <a:pt x="177" y="55"/>
                  </a:lnTo>
                  <a:lnTo>
                    <a:pt x="180" y="42"/>
                  </a:lnTo>
                  <a:lnTo>
                    <a:pt x="177" y="31"/>
                  </a:lnTo>
                  <a:lnTo>
                    <a:pt x="173" y="30"/>
                  </a:lnTo>
                  <a:lnTo>
                    <a:pt x="168" y="29"/>
                  </a:lnTo>
                  <a:lnTo>
                    <a:pt x="166" y="30"/>
                  </a:lnTo>
                  <a:lnTo>
                    <a:pt x="161" y="31"/>
                  </a:lnTo>
                  <a:lnTo>
                    <a:pt x="157" y="33"/>
                  </a:lnTo>
                  <a:lnTo>
                    <a:pt x="151" y="36"/>
                  </a:lnTo>
                  <a:lnTo>
                    <a:pt x="146" y="48"/>
                  </a:lnTo>
                  <a:lnTo>
                    <a:pt x="142" y="50"/>
                  </a:lnTo>
                  <a:lnTo>
                    <a:pt x="139" y="50"/>
                  </a:lnTo>
                  <a:lnTo>
                    <a:pt x="135" y="50"/>
                  </a:lnTo>
                  <a:lnTo>
                    <a:pt x="126" y="48"/>
                  </a:lnTo>
                  <a:lnTo>
                    <a:pt x="125" y="43"/>
                  </a:lnTo>
                  <a:lnTo>
                    <a:pt x="124" y="41"/>
                  </a:lnTo>
                  <a:lnTo>
                    <a:pt x="123" y="37"/>
                  </a:lnTo>
                  <a:lnTo>
                    <a:pt x="121" y="36"/>
                  </a:lnTo>
                  <a:lnTo>
                    <a:pt x="121" y="31"/>
                  </a:lnTo>
                  <a:lnTo>
                    <a:pt x="119" y="28"/>
                  </a:lnTo>
                  <a:lnTo>
                    <a:pt x="114" y="8"/>
                  </a:lnTo>
                  <a:lnTo>
                    <a:pt x="112" y="6"/>
                  </a:lnTo>
                  <a:lnTo>
                    <a:pt x="104" y="9"/>
                  </a:lnTo>
                  <a:lnTo>
                    <a:pt x="101" y="9"/>
                  </a:lnTo>
                  <a:lnTo>
                    <a:pt x="92" y="7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3" y="27"/>
                  </a:lnTo>
                  <a:lnTo>
                    <a:pt x="72" y="25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70" y="31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1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4" y="52"/>
                  </a:lnTo>
                  <a:lnTo>
                    <a:pt x="51" y="53"/>
                  </a:lnTo>
                  <a:lnTo>
                    <a:pt x="49" y="56"/>
                  </a:lnTo>
                  <a:lnTo>
                    <a:pt x="52" y="55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4" y="65"/>
                  </a:lnTo>
                  <a:lnTo>
                    <a:pt x="55" y="66"/>
                  </a:lnTo>
                  <a:lnTo>
                    <a:pt x="56" y="69"/>
                  </a:lnTo>
                  <a:lnTo>
                    <a:pt x="55" y="70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0" y="86"/>
                  </a:lnTo>
                  <a:lnTo>
                    <a:pt x="51" y="87"/>
                  </a:lnTo>
                  <a:lnTo>
                    <a:pt x="51" y="89"/>
                  </a:lnTo>
                  <a:lnTo>
                    <a:pt x="44" y="93"/>
                  </a:lnTo>
                  <a:lnTo>
                    <a:pt x="43" y="92"/>
                  </a:lnTo>
                  <a:lnTo>
                    <a:pt x="41" y="93"/>
                  </a:lnTo>
                  <a:lnTo>
                    <a:pt x="39" y="92"/>
                  </a:lnTo>
                  <a:lnTo>
                    <a:pt x="35" y="93"/>
                  </a:lnTo>
                  <a:lnTo>
                    <a:pt x="37" y="99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1" y="108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3" y="116"/>
                  </a:lnTo>
                  <a:lnTo>
                    <a:pt x="42" y="117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6" y="129"/>
                  </a:lnTo>
                  <a:lnTo>
                    <a:pt x="42" y="130"/>
                  </a:lnTo>
                  <a:lnTo>
                    <a:pt x="41" y="133"/>
                  </a:lnTo>
                  <a:lnTo>
                    <a:pt x="35" y="132"/>
                  </a:lnTo>
                  <a:lnTo>
                    <a:pt x="33" y="133"/>
                  </a:lnTo>
                  <a:lnTo>
                    <a:pt x="33" y="136"/>
                  </a:lnTo>
                  <a:lnTo>
                    <a:pt x="31" y="138"/>
                  </a:lnTo>
                  <a:lnTo>
                    <a:pt x="29" y="139"/>
                  </a:lnTo>
                  <a:lnTo>
                    <a:pt x="29" y="152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6" y="161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9" y="167"/>
                  </a:lnTo>
                  <a:lnTo>
                    <a:pt x="15" y="176"/>
                  </a:lnTo>
                  <a:lnTo>
                    <a:pt x="5" y="185"/>
                  </a:lnTo>
                  <a:lnTo>
                    <a:pt x="4" y="188"/>
                  </a:lnTo>
                  <a:lnTo>
                    <a:pt x="3" y="191"/>
                  </a:lnTo>
                  <a:lnTo>
                    <a:pt x="2" y="193"/>
                  </a:lnTo>
                  <a:lnTo>
                    <a:pt x="0" y="194"/>
                  </a:lnTo>
                  <a:lnTo>
                    <a:pt x="0" y="198"/>
                  </a:lnTo>
                  <a:close/>
                </a:path>
              </a:pathLst>
            </a:custGeom>
            <a:noFill/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B64E9CDA-066E-3B81-EC1C-F0841C0D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58" y="4209628"/>
              <a:ext cx="873125" cy="855663"/>
            </a:xfrm>
            <a:custGeom>
              <a:avLst/>
              <a:gdLst>
                <a:gd name="T0" fmla="*/ 2147483646 w 570"/>
                <a:gd name="T1" fmla="*/ 2147483646 h 517"/>
                <a:gd name="T2" fmla="*/ 2147483646 w 570"/>
                <a:gd name="T3" fmla="*/ 2147483646 h 517"/>
                <a:gd name="T4" fmla="*/ 2147483646 w 570"/>
                <a:gd name="T5" fmla="*/ 2147483646 h 517"/>
                <a:gd name="T6" fmla="*/ 2147483646 w 570"/>
                <a:gd name="T7" fmla="*/ 2147483646 h 517"/>
                <a:gd name="T8" fmla="*/ 2147483646 w 570"/>
                <a:gd name="T9" fmla="*/ 2147483646 h 517"/>
                <a:gd name="T10" fmla="*/ 2147483646 w 570"/>
                <a:gd name="T11" fmla="*/ 2147483646 h 517"/>
                <a:gd name="T12" fmla="*/ 2147483646 w 570"/>
                <a:gd name="T13" fmla="*/ 2147483646 h 517"/>
                <a:gd name="T14" fmla="*/ 2147483646 w 570"/>
                <a:gd name="T15" fmla="*/ 2147483646 h 517"/>
                <a:gd name="T16" fmla="*/ 2147483646 w 570"/>
                <a:gd name="T17" fmla="*/ 2147483646 h 517"/>
                <a:gd name="T18" fmla="*/ 2147483646 w 570"/>
                <a:gd name="T19" fmla="*/ 2147483646 h 517"/>
                <a:gd name="T20" fmla="*/ 2147483646 w 570"/>
                <a:gd name="T21" fmla="*/ 2147483646 h 517"/>
                <a:gd name="T22" fmla="*/ 2147483646 w 570"/>
                <a:gd name="T23" fmla="*/ 2147483646 h 517"/>
                <a:gd name="T24" fmla="*/ 2147483646 w 570"/>
                <a:gd name="T25" fmla="*/ 2147483646 h 517"/>
                <a:gd name="T26" fmla="*/ 2147483646 w 570"/>
                <a:gd name="T27" fmla="*/ 2147483646 h 517"/>
                <a:gd name="T28" fmla="*/ 2147483646 w 570"/>
                <a:gd name="T29" fmla="*/ 2147483646 h 517"/>
                <a:gd name="T30" fmla="*/ 2147483646 w 570"/>
                <a:gd name="T31" fmla="*/ 2147483646 h 517"/>
                <a:gd name="T32" fmla="*/ 2147483646 w 570"/>
                <a:gd name="T33" fmla="*/ 2147483646 h 517"/>
                <a:gd name="T34" fmla="*/ 2147483646 w 570"/>
                <a:gd name="T35" fmla="*/ 2147483646 h 517"/>
                <a:gd name="T36" fmla="*/ 2147483646 w 570"/>
                <a:gd name="T37" fmla="*/ 2147483646 h 517"/>
                <a:gd name="T38" fmla="*/ 2147483646 w 570"/>
                <a:gd name="T39" fmla="*/ 2147483646 h 517"/>
                <a:gd name="T40" fmla="*/ 2147483646 w 570"/>
                <a:gd name="T41" fmla="*/ 2147483646 h 517"/>
                <a:gd name="T42" fmla="*/ 2147483646 w 570"/>
                <a:gd name="T43" fmla="*/ 2147483646 h 517"/>
                <a:gd name="T44" fmla="*/ 2147483646 w 570"/>
                <a:gd name="T45" fmla="*/ 2147483646 h 517"/>
                <a:gd name="T46" fmla="*/ 2147483646 w 570"/>
                <a:gd name="T47" fmla="*/ 2147483646 h 517"/>
                <a:gd name="T48" fmla="*/ 2147483646 w 570"/>
                <a:gd name="T49" fmla="*/ 2147483646 h 517"/>
                <a:gd name="T50" fmla="*/ 2147483646 w 570"/>
                <a:gd name="T51" fmla="*/ 2147483646 h 517"/>
                <a:gd name="T52" fmla="*/ 2147483646 w 570"/>
                <a:gd name="T53" fmla="*/ 2147483646 h 517"/>
                <a:gd name="T54" fmla="*/ 2147483646 w 570"/>
                <a:gd name="T55" fmla="*/ 2147483646 h 517"/>
                <a:gd name="T56" fmla="*/ 2147483646 w 570"/>
                <a:gd name="T57" fmla="*/ 2147483646 h 517"/>
                <a:gd name="T58" fmla="*/ 2147483646 w 570"/>
                <a:gd name="T59" fmla="*/ 2147483646 h 517"/>
                <a:gd name="T60" fmla="*/ 2147483646 w 570"/>
                <a:gd name="T61" fmla="*/ 2147483646 h 517"/>
                <a:gd name="T62" fmla="*/ 2147483646 w 570"/>
                <a:gd name="T63" fmla="*/ 2147483646 h 517"/>
                <a:gd name="T64" fmla="*/ 2147483646 w 570"/>
                <a:gd name="T65" fmla="*/ 2147483646 h 517"/>
                <a:gd name="T66" fmla="*/ 2147483646 w 570"/>
                <a:gd name="T67" fmla="*/ 2147483646 h 517"/>
                <a:gd name="T68" fmla="*/ 2147483646 w 570"/>
                <a:gd name="T69" fmla="*/ 2147483646 h 517"/>
                <a:gd name="T70" fmla="*/ 2147483646 w 570"/>
                <a:gd name="T71" fmla="*/ 2147483646 h 517"/>
                <a:gd name="T72" fmla="*/ 2147483646 w 570"/>
                <a:gd name="T73" fmla="*/ 2147483646 h 517"/>
                <a:gd name="T74" fmla="*/ 2147483646 w 570"/>
                <a:gd name="T75" fmla="*/ 2147483646 h 517"/>
                <a:gd name="T76" fmla="*/ 2147483646 w 570"/>
                <a:gd name="T77" fmla="*/ 2147483646 h 517"/>
                <a:gd name="T78" fmla="*/ 2147483646 w 570"/>
                <a:gd name="T79" fmla="*/ 2147483646 h 517"/>
                <a:gd name="T80" fmla="*/ 2147483646 w 570"/>
                <a:gd name="T81" fmla="*/ 2147483646 h 517"/>
                <a:gd name="T82" fmla="*/ 2147483646 w 570"/>
                <a:gd name="T83" fmla="*/ 2147483646 h 517"/>
                <a:gd name="T84" fmla="*/ 2147483646 w 570"/>
                <a:gd name="T85" fmla="*/ 2147483646 h 517"/>
                <a:gd name="T86" fmla="*/ 2147483646 w 570"/>
                <a:gd name="T87" fmla="*/ 2147483646 h 517"/>
                <a:gd name="T88" fmla="*/ 2147483646 w 570"/>
                <a:gd name="T89" fmla="*/ 2147483646 h 517"/>
                <a:gd name="T90" fmla="*/ 2147483646 w 570"/>
                <a:gd name="T91" fmla="*/ 2147483646 h 517"/>
                <a:gd name="T92" fmla="*/ 2147483646 w 570"/>
                <a:gd name="T93" fmla="*/ 2147483646 h 517"/>
                <a:gd name="T94" fmla="*/ 2147483646 w 570"/>
                <a:gd name="T95" fmla="*/ 2147483646 h 517"/>
                <a:gd name="T96" fmla="*/ 2147483646 w 570"/>
                <a:gd name="T97" fmla="*/ 2147483646 h 517"/>
                <a:gd name="T98" fmla="*/ 2147483646 w 570"/>
                <a:gd name="T99" fmla="*/ 2147483646 h 517"/>
                <a:gd name="T100" fmla="*/ 2147483646 w 570"/>
                <a:gd name="T101" fmla="*/ 2147483646 h 517"/>
                <a:gd name="T102" fmla="*/ 2147483646 w 570"/>
                <a:gd name="T103" fmla="*/ 2147483646 h 517"/>
                <a:gd name="T104" fmla="*/ 2147483646 w 570"/>
                <a:gd name="T105" fmla="*/ 2147483646 h 517"/>
                <a:gd name="T106" fmla="*/ 2147483646 w 570"/>
                <a:gd name="T107" fmla="*/ 2147483646 h 517"/>
                <a:gd name="T108" fmla="*/ 2147483646 w 570"/>
                <a:gd name="T109" fmla="*/ 2147483646 h 517"/>
                <a:gd name="T110" fmla="*/ 2147483646 w 570"/>
                <a:gd name="T111" fmla="*/ 2147483646 h 517"/>
                <a:gd name="T112" fmla="*/ 2147483646 w 570"/>
                <a:gd name="T113" fmla="*/ 2147483646 h 517"/>
                <a:gd name="T114" fmla="*/ 2147483646 w 570"/>
                <a:gd name="T115" fmla="*/ 2147483646 h 517"/>
                <a:gd name="T116" fmla="*/ 2147483646 w 570"/>
                <a:gd name="T117" fmla="*/ 2147483646 h 517"/>
                <a:gd name="T118" fmla="*/ 2147483646 w 570"/>
                <a:gd name="T119" fmla="*/ 2147483646 h 5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0"/>
                <a:gd name="T181" fmla="*/ 0 h 517"/>
                <a:gd name="T182" fmla="*/ 570 w 570"/>
                <a:gd name="T183" fmla="*/ 517 h 5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0" h="517">
                  <a:moveTo>
                    <a:pt x="0" y="311"/>
                  </a:moveTo>
                  <a:lnTo>
                    <a:pt x="3" y="320"/>
                  </a:lnTo>
                  <a:lnTo>
                    <a:pt x="7" y="325"/>
                  </a:lnTo>
                  <a:lnTo>
                    <a:pt x="13" y="331"/>
                  </a:lnTo>
                  <a:lnTo>
                    <a:pt x="13" y="335"/>
                  </a:lnTo>
                  <a:lnTo>
                    <a:pt x="14" y="334"/>
                  </a:lnTo>
                  <a:lnTo>
                    <a:pt x="15" y="336"/>
                  </a:lnTo>
                  <a:lnTo>
                    <a:pt x="17" y="354"/>
                  </a:lnTo>
                  <a:lnTo>
                    <a:pt x="22" y="368"/>
                  </a:lnTo>
                  <a:lnTo>
                    <a:pt x="31" y="381"/>
                  </a:lnTo>
                  <a:lnTo>
                    <a:pt x="38" y="393"/>
                  </a:lnTo>
                  <a:lnTo>
                    <a:pt x="43" y="397"/>
                  </a:lnTo>
                  <a:lnTo>
                    <a:pt x="44" y="403"/>
                  </a:lnTo>
                  <a:lnTo>
                    <a:pt x="46" y="403"/>
                  </a:lnTo>
                  <a:lnTo>
                    <a:pt x="52" y="411"/>
                  </a:lnTo>
                  <a:lnTo>
                    <a:pt x="52" y="413"/>
                  </a:lnTo>
                  <a:lnTo>
                    <a:pt x="54" y="415"/>
                  </a:lnTo>
                  <a:lnTo>
                    <a:pt x="59" y="422"/>
                  </a:lnTo>
                  <a:lnTo>
                    <a:pt x="59" y="423"/>
                  </a:lnTo>
                  <a:lnTo>
                    <a:pt x="60" y="423"/>
                  </a:lnTo>
                  <a:lnTo>
                    <a:pt x="64" y="423"/>
                  </a:lnTo>
                  <a:lnTo>
                    <a:pt x="65" y="424"/>
                  </a:lnTo>
                  <a:lnTo>
                    <a:pt x="67" y="426"/>
                  </a:lnTo>
                  <a:lnTo>
                    <a:pt x="66" y="427"/>
                  </a:lnTo>
                  <a:lnTo>
                    <a:pt x="67" y="428"/>
                  </a:lnTo>
                  <a:lnTo>
                    <a:pt x="69" y="430"/>
                  </a:lnTo>
                  <a:lnTo>
                    <a:pt x="69" y="428"/>
                  </a:lnTo>
                  <a:lnTo>
                    <a:pt x="71" y="428"/>
                  </a:lnTo>
                  <a:lnTo>
                    <a:pt x="72" y="429"/>
                  </a:lnTo>
                  <a:lnTo>
                    <a:pt x="75" y="432"/>
                  </a:lnTo>
                  <a:lnTo>
                    <a:pt x="75" y="435"/>
                  </a:lnTo>
                  <a:lnTo>
                    <a:pt x="75" y="439"/>
                  </a:lnTo>
                  <a:lnTo>
                    <a:pt x="76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8" y="444"/>
                  </a:lnTo>
                  <a:lnTo>
                    <a:pt x="76" y="445"/>
                  </a:lnTo>
                  <a:lnTo>
                    <a:pt x="77" y="446"/>
                  </a:lnTo>
                  <a:lnTo>
                    <a:pt x="78" y="447"/>
                  </a:lnTo>
                  <a:lnTo>
                    <a:pt x="79" y="447"/>
                  </a:lnTo>
                  <a:lnTo>
                    <a:pt x="80" y="448"/>
                  </a:lnTo>
                  <a:lnTo>
                    <a:pt x="81" y="448"/>
                  </a:lnTo>
                  <a:lnTo>
                    <a:pt x="82" y="451"/>
                  </a:lnTo>
                  <a:lnTo>
                    <a:pt x="82" y="452"/>
                  </a:lnTo>
                  <a:lnTo>
                    <a:pt x="83" y="453"/>
                  </a:lnTo>
                  <a:lnTo>
                    <a:pt x="83" y="454"/>
                  </a:lnTo>
                  <a:lnTo>
                    <a:pt x="82" y="456"/>
                  </a:lnTo>
                  <a:lnTo>
                    <a:pt x="90" y="464"/>
                  </a:lnTo>
                  <a:lnTo>
                    <a:pt x="90" y="465"/>
                  </a:lnTo>
                  <a:lnTo>
                    <a:pt x="93" y="467"/>
                  </a:lnTo>
                  <a:lnTo>
                    <a:pt x="95" y="468"/>
                  </a:lnTo>
                  <a:lnTo>
                    <a:pt x="96" y="469"/>
                  </a:lnTo>
                  <a:lnTo>
                    <a:pt x="98" y="469"/>
                  </a:lnTo>
                  <a:lnTo>
                    <a:pt x="99" y="470"/>
                  </a:lnTo>
                  <a:lnTo>
                    <a:pt x="101" y="473"/>
                  </a:lnTo>
                  <a:lnTo>
                    <a:pt x="101" y="471"/>
                  </a:lnTo>
                  <a:lnTo>
                    <a:pt x="102" y="470"/>
                  </a:lnTo>
                  <a:lnTo>
                    <a:pt x="106" y="471"/>
                  </a:lnTo>
                  <a:lnTo>
                    <a:pt x="106" y="470"/>
                  </a:lnTo>
                  <a:lnTo>
                    <a:pt x="105" y="469"/>
                  </a:lnTo>
                  <a:lnTo>
                    <a:pt x="107" y="469"/>
                  </a:lnTo>
                  <a:lnTo>
                    <a:pt x="111" y="469"/>
                  </a:lnTo>
                  <a:lnTo>
                    <a:pt x="112" y="470"/>
                  </a:lnTo>
                  <a:lnTo>
                    <a:pt x="112" y="471"/>
                  </a:lnTo>
                  <a:lnTo>
                    <a:pt x="110" y="475"/>
                  </a:lnTo>
                  <a:lnTo>
                    <a:pt x="110" y="476"/>
                  </a:lnTo>
                  <a:lnTo>
                    <a:pt x="110" y="479"/>
                  </a:lnTo>
                  <a:lnTo>
                    <a:pt x="112" y="480"/>
                  </a:lnTo>
                  <a:lnTo>
                    <a:pt x="112" y="479"/>
                  </a:lnTo>
                  <a:lnTo>
                    <a:pt x="115" y="479"/>
                  </a:lnTo>
                  <a:lnTo>
                    <a:pt x="115" y="480"/>
                  </a:lnTo>
                  <a:lnTo>
                    <a:pt x="116" y="480"/>
                  </a:lnTo>
                  <a:lnTo>
                    <a:pt x="117" y="479"/>
                  </a:lnTo>
                  <a:lnTo>
                    <a:pt x="118" y="479"/>
                  </a:lnTo>
                  <a:lnTo>
                    <a:pt x="119" y="478"/>
                  </a:lnTo>
                  <a:lnTo>
                    <a:pt x="121" y="479"/>
                  </a:lnTo>
                  <a:lnTo>
                    <a:pt x="119" y="480"/>
                  </a:lnTo>
                  <a:lnTo>
                    <a:pt x="121" y="481"/>
                  </a:lnTo>
                  <a:lnTo>
                    <a:pt x="122" y="481"/>
                  </a:lnTo>
                  <a:lnTo>
                    <a:pt x="123" y="481"/>
                  </a:lnTo>
                  <a:lnTo>
                    <a:pt x="124" y="480"/>
                  </a:lnTo>
                  <a:lnTo>
                    <a:pt x="126" y="482"/>
                  </a:lnTo>
                  <a:lnTo>
                    <a:pt x="124" y="486"/>
                  </a:lnTo>
                  <a:lnTo>
                    <a:pt x="125" y="487"/>
                  </a:lnTo>
                  <a:lnTo>
                    <a:pt x="126" y="486"/>
                  </a:lnTo>
                  <a:lnTo>
                    <a:pt x="127" y="486"/>
                  </a:lnTo>
                  <a:lnTo>
                    <a:pt x="130" y="489"/>
                  </a:lnTo>
                  <a:lnTo>
                    <a:pt x="135" y="490"/>
                  </a:lnTo>
                  <a:lnTo>
                    <a:pt x="137" y="490"/>
                  </a:lnTo>
                  <a:lnTo>
                    <a:pt x="141" y="491"/>
                  </a:lnTo>
                  <a:lnTo>
                    <a:pt x="153" y="483"/>
                  </a:lnTo>
                  <a:lnTo>
                    <a:pt x="158" y="476"/>
                  </a:lnTo>
                  <a:lnTo>
                    <a:pt x="159" y="475"/>
                  </a:lnTo>
                  <a:lnTo>
                    <a:pt x="161" y="475"/>
                  </a:lnTo>
                  <a:lnTo>
                    <a:pt x="164" y="476"/>
                  </a:lnTo>
                  <a:lnTo>
                    <a:pt x="168" y="478"/>
                  </a:lnTo>
                  <a:lnTo>
                    <a:pt x="172" y="478"/>
                  </a:lnTo>
                  <a:lnTo>
                    <a:pt x="176" y="479"/>
                  </a:lnTo>
                  <a:lnTo>
                    <a:pt x="179" y="481"/>
                  </a:lnTo>
                  <a:lnTo>
                    <a:pt x="181" y="481"/>
                  </a:lnTo>
                  <a:lnTo>
                    <a:pt x="182" y="480"/>
                  </a:lnTo>
                  <a:lnTo>
                    <a:pt x="182" y="478"/>
                  </a:lnTo>
                  <a:lnTo>
                    <a:pt x="183" y="476"/>
                  </a:lnTo>
                  <a:lnTo>
                    <a:pt x="184" y="470"/>
                  </a:lnTo>
                  <a:lnTo>
                    <a:pt x="187" y="474"/>
                  </a:lnTo>
                  <a:lnTo>
                    <a:pt x="188" y="475"/>
                  </a:lnTo>
                  <a:lnTo>
                    <a:pt x="189" y="476"/>
                  </a:lnTo>
                  <a:lnTo>
                    <a:pt x="192" y="475"/>
                  </a:lnTo>
                  <a:lnTo>
                    <a:pt x="194" y="476"/>
                  </a:lnTo>
                  <a:lnTo>
                    <a:pt x="196" y="475"/>
                  </a:lnTo>
                  <a:lnTo>
                    <a:pt x="199" y="475"/>
                  </a:lnTo>
                  <a:lnTo>
                    <a:pt x="202" y="473"/>
                  </a:lnTo>
                  <a:lnTo>
                    <a:pt x="204" y="471"/>
                  </a:lnTo>
                  <a:lnTo>
                    <a:pt x="205" y="473"/>
                  </a:lnTo>
                  <a:lnTo>
                    <a:pt x="207" y="471"/>
                  </a:lnTo>
                  <a:lnTo>
                    <a:pt x="209" y="470"/>
                  </a:lnTo>
                  <a:lnTo>
                    <a:pt x="215" y="467"/>
                  </a:lnTo>
                  <a:lnTo>
                    <a:pt x="223" y="459"/>
                  </a:lnTo>
                  <a:lnTo>
                    <a:pt x="226" y="454"/>
                  </a:lnTo>
                  <a:lnTo>
                    <a:pt x="227" y="452"/>
                  </a:lnTo>
                  <a:lnTo>
                    <a:pt x="230" y="451"/>
                  </a:lnTo>
                  <a:lnTo>
                    <a:pt x="233" y="451"/>
                  </a:lnTo>
                  <a:lnTo>
                    <a:pt x="243" y="454"/>
                  </a:lnTo>
                  <a:lnTo>
                    <a:pt x="257" y="456"/>
                  </a:lnTo>
                  <a:lnTo>
                    <a:pt x="261" y="457"/>
                  </a:lnTo>
                  <a:lnTo>
                    <a:pt x="262" y="456"/>
                  </a:lnTo>
                  <a:lnTo>
                    <a:pt x="267" y="455"/>
                  </a:lnTo>
                  <a:lnTo>
                    <a:pt x="268" y="453"/>
                  </a:lnTo>
                  <a:lnTo>
                    <a:pt x="270" y="453"/>
                  </a:lnTo>
                  <a:lnTo>
                    <a:pt x="274" y="452"/>
                  </a:lnTo>
                  <a:lnTo>
                    <a:pt x="275" y="448"/>
                  </a:lnTo>
                  <a:lnTo>
                    <a:pt x="281" y="444"/>
                  </a:lnTo>
                  <a:lnTo>
                    <a:pt x="283" y="443"/>
                  </a:lnTo>
                  <a:lnTo>
                    <a:pt x="285" y="442"/>
                  </a:lnTo>
                  <a:lnTo>
                    <a:pt x="286" y="443"/>
                  </a:lnTo>
                  <a:lnTo>
                    <a:pt x="287" y="444"/>
                  </a:lnTo>
                  <a:lnTo>
                    <a:pt x="287" y="446"/>
                  </a:lnTo>
                  <a:lnTo>
                    <a:pt x="289" y="451"/>
                  </a:lnTo>
                  <a:lnTo>
                    <a:pt x="290" y="452"/>
                  </a:lnTo>
                  <a:lnTo>
                    <a:pt x="305" y="468"/>
                  </a:lnTo>
                  <a:lnTo>
                    <a:pt x="303" y="471"/>
                  </a:lnTo>
                  <a:lnTo>
                    <a:pt x="302" y="477"/>
                  </a:lnTo>
                  <a:lnTo>
                    <a:pt x="301" y="483"/>
                  </a:lnTo>
                  <a:lnTo>
                    <a:pt x="302" y="486"/>
                  </a:lnTo>
                  <a:lnTo>
                    <a:pt x="302" y="490"/>
                  </a:lnTo>
                  <a:lnTo>
                    <a:pt x="301" y="493"/>
                  </a:lnTo>
                  <a:lnTo>
                    <a:pt x="301" y="498"/>
                  </a:lnTo>
                  <a:lnTo>
                    <a:pt x="301" y="503"/>
                  </a:lnTo>
                  <a:lnTo>
                    <a:pt x="304" y="508"/>
                  </a:lnTo>
                  <a:lnTo>
                    <a:pt x="304" y="512"/>
                  </a:lnTo>
                  <a:lnTo>
                    <a:pt x="316" y="515"/>
                  </a:lnTo>
                  <a:lnTo>
                    <a:pt x="321" y="515"/>
                  </a:lnTo>
                  <a:lnTo>
                    <a:pt x="326" y="511"/>
                  </a:lnTo>
                  <a:lnTo>
                    <a:pt x="331" y="505"/>
                  </a:lnTo>
                  <a:lnTo>
                    <a:pt x="332" y="506"/>
                  </a:lnTo>
                  <a:lnTo>
                    <a:pt x="337" y="516"/>
                  </a:lnTo>
                  <a:lnTo>
                    <a:pt x="345" y="517"/>
                  </a:lnTo>
                  <a:lnTo>
                    <a:pt x="349" y="513"/>
                  </a:lnTo>
                  <a:lnTo>
                    <a:pt x="350" y="512"/>
                  </a:lnTo>
                  <a:lnTo>
                    <a:pt x="351" y="510"/>
                  </a:lnTo>
                  <a:lnTo>
                    <a:pt x="354" y="510"/>
                  </a:lnTo>
                  <a:lnTo>
                    <a:pt x="366" y="505"/>
                  </a:lnTo>
                  <a:lnTo>
                    <a:pt x="369" y="502"/>
                  </a:lnTo>
                  <a:lnTo>
                    <a:pt x="377" y="499"/>
                  </a:lnTo>
                  <a:lnTo>
                    <a:pt x="379" y="493"/>
                  </a:lnTo>
                  <a:lnTo>
                    <a:pt x="383" y="490"/>
                  </a:lnTo>
                  <a:lnTo>
                    <a:pt x="391" y="483"/>
                  </a:lnTo>
                  <a:lnTo>
                    <a:pt x="400" y="480"/>
                  </a:lnTo>
                  <a:lnTo>
                    <a:pt x="400" y="478"/>
                  </a:lnTo>
                  <a:lnTo>
                    <a:pt x="406" y="476"/>
                  </a:lnTo>
                  <a:lnTo>
                    <a:pt x="409" y="479"/>
                  </a:lnTo>
                  <a:lnTo>
                    <a:pt x="413" y="479"/>
                  </a:lnTo>
                  <a:lnTo>
                    <a:pt x="415" y="481"/>
                  </a:lnTo>
                  <a:lnTo>
                    <a:pt x="418" y="478"/>
                  </a:lnTo>
                  <a:lnTo>
                    <a:pt x="418" y="474"/>
                  </a:lnTo>
                  <a:lnTo>
                    <a:pt x="418" y="471"/>
                  </a:lnTo>
                  <a:lnTo>
                    <a:pt x="421" y="467"/>
                  </a:lnTo>
                  <a:lnTo>
                    <a:pt x="424" y="467"/>
                  </a:lnTo>
                  <a:lnTo>
                    <a:pt x="425" y="464"/>
                  </a:lnTo>
                  <a:lnTo>
                    <a:pt x="427" y="462"/>
                  </a:lnTo>
                  <a:lnTo>
                    <a:pt x="428" y="459"/>
                  </a:lnTo>
                  <a:lnTo>
                    <a:pt x="429" y="458"/>
                  </a:lnTo>
                  <a:lnTo>
                    <a:pt x="430" y="455"/>
                  </a:lnTo>
                  <a:lnTo>
                    <a:pt x="430" y="450"/>
                  </a:lnTo>
                  <a:lnTo>
                    <a:pt x="432" y="448"/>
                  </a:lnTo>
                  <a:lnTo>
                    <a:pt x="432" y="446"/>
                  </a:lnTo>
                  <a:lnTo>
                    <a:pt x="429" y="442"/>
                  </a:lnTo>
                  <a:lnTo>
                    <a:pt x="426" y="442"/>
                  </a:lnTo>
                  <a:lnTo>
                    <a:pt x="423" y="444"/>
                  </a:lnTo>
                  <a:lnTo>
                    <a:pt x="417" y="446"/>
                  </a:lnTo>
                  <a:lnTo>
                    <a:pt x="416" y="444"/>
                  </a:lnTo>
                  <a:lnTo>
                    <a:pt x="409" y="447"/>
                  </a:lnTo>
                  <a:lnTo>
                    <a:pt x="409" y="445"/>
                  </a:lnTo>
                  <a:lnTo>
                    <a:pt x="411" y="443"/>
                  </a:lnTo>
                  <a:lnTo>
                    <a:pt x="412" y="441"/>
                  </a:lnTo>
                  <a:lnTo>
                    <a:pt x="409" y="434"/>
                  </a:lnTo>
                  <a:lnTo>
                    <a:pt x="412" y="429"/>
                  </a:lnTo>
                  <a:lnTo>
                    <a:pt x="405" y="424"/>
                  </a:lnTo>
                  <a:lnTo>
                    <a:pt x="403" y="423"/>
                  </a:lnTo>
                  <a:lnTo>
                    <a:pt x="402" y="418"/>
                  </a:lnTo>
                  <a:lnTo>
                    <a:pt x="394" y="415"/>
                  </a:lnTo>
                  <a:lnTo>
                    <a:pt x="394" y="409"/>
                  </a:lnTo>
                  <a:lnTo>
                    <a:pt x="399" y="405"/>
                  </a:lnTo>
                  <a:lnTo>
                    <a:pt x="403" y="404"/>
                  </a:lnTo>
                  <a:lnTo>
                    <a:pt x="406" y="397"/>
                  </a:lnTo>
                  <a:lnTo>
                    <a:pt x="405" y="392"/>
                  </a:lnTo>
                  <a:lnTo>
                    <a:pt x="402" y="388"/>
                  </a:lnTo>
                  <a:lnTo>
                    <a:pt x="396" y="384"/>
                  </a:lnTo>
                  <a:lnTo>
                    <a:pt x="391" y="383"/>
                  </a:lnTo>
                  <a:lnTo>
                    <a:pt x="384" y="376"/>
                  </a:lnTo>
                  <a:lnTo>
                    <a:pt x="380" y="382"/>
                  </a:lnTo>
                  <a:lnTo>
                    <a:pt x="376" y="378"/>
                  </a:lnTo>
                  <a:lnTo>
                    <a:pt x="371" y="378"/>
                  </a:lnTo>
                  <a:lnTo>
                    <a:pt x="369" y="382"/>
                  </a:lnTo>
                  <a:lnTo>
                    <a:pt x="363" y="380"/>
                  </a:lnTo>
                  <a:lnTo>
                    <a:pt x="368" y="372"/>
                  </a:lnTo>
                  <a:lnTo>
                    <a:pt x="366" y="365"/>
                  </a:lnTo>
                  <a:lnTo>
                    <a:pt x="369" y="359"/>
                  </a:lnTo>
                  <a:lnTo>
                    <a:pt x="370" y="350"/>
                  </a:lnTo>
                  <a:lnTo>
                    <a:pt x="372" y="349"/>
                  </a:lnTo>
                  <a:lnTo>
                    <a:pt x="374" y="351"/>
                  </a:lnTo>
                  <a:lnTo>
                    <a:pt x="380" y="350"/>
                  </a:lnTo>
                  <a:lnTo>
                    <a:pt x="382" y="353"/>
                  </a:lnTo>
                  <a:lnTo>
                    <a:pt x="384" y="353"/>
                  </a:lnTo>
                  <a:lnTo>
                    <a:pt x="384" y="350"/>
                  </a:lnTo>
                  <a:lnTo>
                    <a:pt x="382" y="350"/>
                  </a:lnTo>
                  <a:lnTo>
                    <a:pt x="380" y="348"/>
                  </a:lnTo>
                  <a:lnTo>
                    <a:pt x="381" y="346"/>
                  </a:lnTo>
                  <a:lnTo>
                    <a:pt x="385" y="348"/>
                  </a:lnTo>
                  <a:lnTo>
                    <a:pt x="390" y="349"/>
                  </a:lnTo>
                  <a:lnTo>
                    <a:pt x="393" y="352"/>
                  </a:lnTo>
                  <a:lnTo>
                    <a:pt x="393" y="357"/>
                  </a:lnTo>
                  <a:lnTo>
                    <a:pt x="395" y="357"/>
                  </a:lnTo>
                  <a:lnTo>
                    <a:pt x="396" y="357"/>
                  </a:lnTo>
                  <a:lnTo>
                    <a:pt x="397" y="353"/>
                  </a:lnTo>
                  <a:lnTo>
                    <a:pt x="399" y="354"/>
                  </a:lnTo>
                  <a:lnTo>
                    <a:pt x="404" y="353"/>
                  </a:lnTo>
                  <a:lnTo>
                    <a:pt x="411" y="349"/>
                  </a:lnTo>
                  <a:lnTo>
                    <a:pt x="413" y="346"/>
                  </a:lnTo>
                  <a:lnTo>
                    <a:pt x="417" y="343"/>
                  </a:lnTo>
                  <a:lnTo>
                    <a:pt x="418" y="342"/>
                  </a:lnTo>
                  <a:lnTo>
                    <a:pt x="419" y="342"/>
                  </a:lnTo>
                  <a:lnTo>
                    <a:pt x="421" y="341"/>
                  </a:lnTo>
                  <a:lnTo>
                    <a:pt x="421" y="338"/>
                  </a:lnTo>
                  <a:lnTo>
                    <a:pt x="431" y="337"/>
                  </a:lnTo>
                  <a:lnTo>
                    <a:pt x="432" y="337"/>
                  </a:lnTo>
                  <a:lnTo>
                    <a:pt x="436" y="337"/>
                  </a:lnTo>
                  <a:lnTo>
                    <a:pt x="446" y="335"/>
                  </a:lnTo>
                  <a:lnTo>
                    <a:pt x="452" y="336"/>
                  </a:lnTo>
                  <a:lnTo>
                    <a:pt x="457" y="333"/>
                  </a:lnTo>
                  <a:lnTo>
                    <a:pt x="461" y="333"/>
                  </a:lnTo>
                  <a:lnTo>
                    <a:pt x="469" y="335"/>
                  </a:lnTo>
                  <a:lnTo>
                    <a:pt x="474" y="331"/>
                  </a:lnTo>
                  <a:lnTo>
                    <a:pt x="492" y="325"/>
                  </a:lnTo>
                  <a:lnTo>
                    <a:pt x="495" y="324"/>
                  </a:lnTo>
                  <a:lnTo>
                    <a:pt x="507" y="306"/>
                  </a:lnTo>
                  <a:lnTo>
                    <a:pt x="511" y="301"/>
                  </a:lnTo>
                  <a:lnTo>
                    <a:pt x="510" y="290"/>
                  </a:lnTo>
                  <a:lnTo>
                    <a:pt x="506" y="289"/>
                  </a:lnTo>
                  <a:lnTo>
                    <a:pt x="500" y="283"/>
                  </a:lnTo>
                  <a:lnTo>
                    <a:pt x="494" y="272"/>
                  </a:lnTo>
                  <a:lnTo>
                    <a:pt x="496" y="268"/>
                  </a:lnTo>
                  <a:lnTo>
                    <a:pt x="500" y="263"/>
                  </a:lnTo>
                  <a:lnTo>
                    <a:pt x="512" y="245"/>
                  </a:lnTo>
                  <a:lnTo>
                    <a:pt x="512" y="241"/>
                  </a:lnTo>
                  <a:lnTo>
                    <a:pt x="516" y="238"/>
                  </a:lnTo>
                  <a:lnTo>
                    <a:pt x="523" y="231"/>
                  </a:lnTo>
                  <a:lnTo>
                    <a:pt x="528" y="223"/>
                  </a:lnTo>
                  <a:lnTo>
                    <a:pt x="530" y="219"/>
                  </a:lnTo>
                  <a:lnTo>
                    <a:pt x="533" y="215"/>
                  </a:lnTo>
                  <a:lnTo>
                    <a:pt x="533" y="208"/>
                  </a:lnTo>
                  <a:lnTo>
                    <a:pt x="537" y="205"/>
                  </a:lnTo>
                  <a:lnTo>
                    <a:pt x="543" y="207"/>
                  </a:lnTo>
                  <a:lnTo>
                    <a:pt x="544" y="203"/>
                  </a:lnTo>
                  <a:lnTo>
                    <a:pt x="550" y="203"/>
                  </a:lnTo>
                  <a:lnTo>
                    <a:pt x="560" y="188"/>
                  </a:lnTo>
                  <a:lnTo>
                    <a:pt x="552" y="178"/>
                  </a:lnTo>
                  <a:lnTo>
                    <a:pt x="547" y="170"/>
                  </a:lnTo>
                  <a:lnTo>
                    <a:pt x="550" y="164"/>
                  </a:lnTo>
                  <a:lnTo>
                    <a:pt x="552" y="159"/>
                  </a:lnTo>
                  <a:lnTo>
                    <a:pt x="557" y="154"/>
                  </a:lnTo>
                  <a:lnTo>
                    <a:pt x="560" y="150"/>
                  </a:lnTo>
                  <a:lnTo>
                    <a:pt x="562" y="148"/>
                  </a:lnTo>
                  <a:lnTo>
                    <a:pt x="555" y="142"/>
                  </a:lnTo>
                  <a:lnTo>
                    <a:pt x="555" y="141"/>
                  </a:lnTo>
                  <a:lnTo>
                    <a:pt x="569" y="130"/>
                  </a:lnTo>
                  <a:lnTo>
                    <a:pt x="570" y="125"/>
                  </a:lnTo>
                  <a:lnTo>
                    <a:pt x="560" y="125"/>
                  </a:lnTo>
                  <a:lnTo>
                    <a:pt x="555" y="122"/>
                  </a:lnTo>
                  <a:lnTo>
                    <a:pt x="548" y="114"/>
                  </a:lnTo>
                  <a:lnTo>
                    <a:pt x="540" y="109"/>
                  </a:lnTo>
                  <a:lnTo>
                    <a:pt x="533" y="105"/>
                  </a:lnTo>
                  <a:lnTo>
                    <a:pt x="530" y="105"/>
                  </a:lnTo>
                  <a:lnTo>
                    <a:pt x="525" y="106"/>
                  </a:lnTo>
                  <a:lnTo>
                    <a:pt x="519" y="109"/>
                  </a:lnTo>
                  <a:lnTo>
                    <a:pt x="516" y="108"/>
                  </a:lnTo>
                  <a:lnTo>
                    <a:pt x="513" y="113"/>
                  </a:lnTo>
                  <a:lnTo>
                    <a:pt x="513" y="118"/>
                  </a:lnTo>
                  <a:lnTo>
                    <a:pt x="505" y="125"/>
                  </a:lnTo>
                  <a:lnTo>
                    <a:pt x="490" y="130"/>
                  </a:lnTo>
                  <a:lnTo>
                    <a:pt x="490" y="135"/>
                  </a:lnTo>
                  <a:lnTo>
                    <a:pt x="488" y="138"/>
                  </a:lnTo>
                  <a:lnTo>
                    <a:pt x="466" y="156"/>
                  </a:lnTo>
                  <a:lnTo>
                    <a:pt x="448" y="154"/>
                  </a:lnTo>
                  <a:lnTo>
                    <a:pt x="441" y="152"/>
                  </a:lnTo>
                  <a:lnTo>
                    <a:pt x="421" y="144"/>
                  </a:lnTo>
                  <a:lnTo>
                    <a:pt x="414" y="142"/>
                  </a:lnTo>
                  <a:lnTo>
                    <a:pt x="405" y="141"/>
                  </a:lnTo>
                  <a:lnTo>
                    <a:pt x="399" y="144"/>
                  </a:lnTo>
                  <a:lnTo>
                    <a:pt x="395" y="155"/>
                  </a:lnTo>
                  <a:lnTo>
                    <a:pt x="395" y="162"/>
                  </a:lnTo>
                  <a:lnTo>
                    <a:pt x="397" y="167"/>
                  </a:lnTo>
                  <a:lnTo>
                    <a:pt x="405" y="174"/>
                  </a:lnTo>
                  <a:lnTo>
                    <a:pt x="408" y="175"/>
                  </a:lnTo>
                  <a:lnTo>
                    <a:pt x="412" y="178"/>
                  </a:lnTo>
                  <a:lnTo>
                    <a:pt x="412" y="190"/>
                  </a:lnTo>
                  <a:lnTo>
                    <a:pt x="409" y="199"/>
                  </a:lnTo>
                  <a:lnTo>
                    <a:pt x="407" y="200"/>
                  </a:lnTo>
                  <a:lnTo>
                    <a:pt x="407" y="194"/>
                  </a:lnTo>
                  <a:lnTo>
                    <a:pt x="404" y="190"/>
                  </a:lnTo>
                  <a:lnTo>
                    <a:pt x="401" y="192"/>
                  </a:lnTo>
                  <a:lnTo>
                    <a:pt x="400" y="200"/>
                  </a:lnTo>
                  <a:lnTo>
                    <a:pt x="386" y="202"/>
                  </a:lnTo>
                  <a:lnTo>
                    <a:pt x="384" y="208"/>
                  </a:lnTo>
                  <a:lnTo>
                    <a:pt x="378" y="210"/>
                  </a:lnTo>
                  <a:lnTo>
                    <a:pt x="367" y="209"/>
                  </a:lnTo>
                  <a:lnTo>
                    <a:pt x="358" y="206"/>
                  </a:lnTo>
                  <a:lnTo>
                    <a:pt x="354" y="212"/>
                  </a:lnTo>
                  <a:lnTo>
                    <a:pt x="356" y="226"/>
                  </a:lnTo>
                  <a:lnTo>
                    <a:pt x="356" y="233"/>
                  </a:lnTo>
                  <a:lnTo>
                    <a:pt x="348" y="234"/>
                  </a:lnTo>
                  <a:lnTo>
                    <a:pt x="336" y="230"/>
                  </a:lnTo>
                  <a:lnTo>
                    <a:pt x="330" y="232"/>
                  </a:lnTo>
                  <a:lnTo>
                    <a:pt x="315" y="233"/>
                  </a:lnTo>
                  <a:lnTo>
                    <a:pt x="310" y="224"/>
                  </a:lnTo>
                  <a:lnTo>
                    <a:pt x="280" y="220"/>
                  </a:lnTo>
                  <a:lnTo>
                    <a:pt x="279" y="218"/>
                  </a:lnTo>
                  <a:lnTo>
                    <a:pt x="278" y="211"/>
                  </a:lnTo>
                  <a:lnTo>
                    <a:pt x="260" y="213"/>
                  </a:lnTo>
                  <a:lnTo>
                    <a:pt x="250" y="211"/>
                  </a:lnTo>
                  <a:lnTo>
                    <a:pt x="252" y="207"/>
                  </a:lnTo>
                  <a:lnTo>
                    <a:pt x="255" y="192"/>
                  </a:lnTo>
                  <a:lnTo>
                    <a:pt x="260" y="184"/>
                  </a:lnTo>
                  <a:lnTo>
                    <a:pt x="260" y="179"/>
                  </a:lnTo>
                  <a:lnTo>
                    <a:pt x="265" y="175"/>
                  </a:lnTo>
                  <a:lnTo>
                    <a:pt x="268" y="176"/>
                  </a:lnTo>
                  <a:lnTo>
                    <a:pt x="269" y="170"/>
                  </a:lnTo>
                  <a:lnTo>
                    <a:pt x="274" y="174"/>
                  </a:lnTo>
                  <a:lnTo>
                    <a:pt x="280" y="166"/>
                  </a:lnTo>
                  <a:lnTo>
                    <a:pt x="276" y="164"/>
                  </a:lnTo>
                  <a:lnTo>
                    <a:pt x="275" y="162"/>
                  </a:lnTo>
                  <a:lnTo>
                    <a:pt x="276" y="161"/>
                  </a:lnTo>
                  <a:lnTo>
                    <a:pt x="277" y="153"/>
                  </a:lnTo>
                  <a:lnTo>
                    <a:pt x="275" y="148"/>
                  </a:lnTo>
                  <a:lnTo>
                    <a:pt x="276" y="145"/>
                  </a:lnTo>
                  <a:lnTo>
                    <a:pt x="277" y="149"/>
                  </a:lnTo>
                  <a:lnTo>
                    <a:pt x="281" y="150"/>
                  </a:lnTo>
                  <a:lnTo>
                    <a:pt x="281" y="144"/>
                  </a:lnTo>
                  <a:lnTo>
                    <a:pt x="279" y="135"/>
                  </a:lnTo>
                  <a:lnTo>
                    <a:pt x="283" y="130"/>
                  </a:lnTo>
                  <a:lnTo>
                    <a:pt x="286" y="135"/>
                  </a:lnTo>
                  <a:lnTo>
                    <a:pt x="291" y="133"/>
                  </a:lnTo>
                  <a:lnTo>
                    <a:pt x="298" y="135"/>
                  </a:lnTo>
                  <a:lnTo>
                    <a:pt x="309" y="120"/>
                  </a:lnTo>
                  <a:lnTo>
                    <a:pt x="319" y="115"/>
                  </a:lnTo>
                  <a:lnTo>
                    <a:pt x="321" y="116"/>
                  </a:lnTo>
                  <a:lnTo>
                    <a:pt x="324" y="116"/>
                  </a:lnTo>
                  <a:lnTo>
                    <a:pt x="326" y="115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31" y="97"/>
                  </a:lnTo>
                  <a:lnTo>
                    <a:pt x="334" y="84"/>
                  </a:lnTo>
                  <a:lnTo>
                    <a:pt x="343" y="71"/>
                  </a:lnTo>
                  <a:lnTo>
                    <a:pt x="345" y="64"/>
                  </a:lnTo>
                  <a:lnTo>
                    <a:pt x="344" y="56"/>
                  </a:lnTo>
                  <a:lnTo>
                    <a:pt x="337" y="51"/>
                  </a:lnTo>
                  <a:lnTo>
                    <a:pt x="334" y="51"/>
                  </a:lnTo>
                  <a:lnTo>
                    <a:pt x="327" y="48"/>
                  </a:lnTo>
                  <a:lnTo>
                    <a:pt x="312" y="48"/>
                  </a:lnTo>
                  <a:lnTo>
                    <a:pt x="308" y="49"/>
                  </a:lnTo>
                  <a:lnTo>
                    <a:pt x="299" y="59"/>
                  </a:lnTo>
                  <a:lnTo>
                    <a:pt x="299" y="67"/>
                  </a:lnTo>
                  <a:lnTo>
                    <a:pt x="300" y="73"/>
                  </a:lnTo>
                  <a:lnTo>
                    <a:pt x="300" y="78"/>
                  </a:lnTo>
                  <a:lnTo>
                    <a:pt x="297" y="85"/>
                  </a:lnTo>
                  <a:lnTo>
                    <a:pt x="293" y="89"/>
                  </a:lnTo>
                  <a:lnTo>
                    <a:pt x="292" y="91"/>
                  </a:lnTo>
                  <a:lnTo>
                    <a:pt x="288" y="92"/>
                  </a:lnTo>
                  <a:lnTo>
                    <a:pt x="274" y="90"/>
                  </a:lnTo>
                  <a:lnTo>
                    <a:pt x="273" y="71"/>
                  </a:lnTo>
                  <a:lnTo>
                    <a:pt x="280" y="50"/>
                  </a:lnTo>
                  <a:lnTo>
                    <a:pt x="284" y="35"/>
                  </a:lnTo>
                  <a:lnTo>
                    <a:pt x="279" y="32"/>
                  </a:lnTo>
                  <a:lnTo>
                    <a:pt x="280" y="31"/>
                  </a:lnTo>
                  <a:lnTo>
                    <a:pt x="269" y="28"/>
                  </a:lnTo>
                  <a:lnTo>
                    <a:pt x="265" y="26"/>
                  </a:lnTo>
                  <a:lnTo>
                    <a:pt x="263" y="27"/>
                  </a:lnTo>
                  <a:lnTo>
                    <a:pt x="260" y="46"/>
                  </a:lnTo>
                  <a:lnTo>
                    <a:pt x="257" y="57"/>
                  </a:lnTo>
                  <a:lnTo>
                    <a:pt x="257" y="60"/>
                  </a:lnTo>
                  <a:lnTo>
                    <a:pt x="254" y="73"/>
                  </a:lnTo>
                  <a:lnTo>
                    <a:pt x="249" y="77"/>
                  </a:lnTo>
                  <a:lnTo>
                    <a:pt x="250" y="48"/>
                  </a:lnTo>
                  <a:lnTo>
                    <a:pt x="247" y="43"/>
                  </a:lnTo>
                  <a:lnTo>
                    <a:pt x="249" y="42"/>
                  </a:lnTo>
                  <a:lnTo>
                    <a:pt x="252" y="40"/>
                  </a:lnTo>
                  <a:lnTo>
                    <a:pt x="250" y="29"/>
                  </a:lnTo>
                  <a:lnTo>
                    <a:pt x="261" y="23"/>
                  </a:lnTo>
                  <a:lnTo>
                    <a:pt x="262" y="8"/>
                  </a:lnTo>
                  <a:lnTo>
                    <a:pt x="231" y="0"/>
                  </a:lnTo>
                  <a:lnTo>
                    <a:pt x="229" y="1"/>
                  </a:lnTo>
                  <a:lnTo>
                    <a:pt x="229" y="31"/>
                  </a:lnTo>
                  <a:lnTo>
                    <a:pt x="241" y="37"/>
                  </a:lnTo>
                  <a:lnTo>
                    <a:pt x="241" y="46"/>
                  </a:lnTo>
                  <a:lnTo>
                    <a:pt x="234" y="45"/>
                  </a:lnTo>
                  <a:lnTo>
                    <a:pt x="200" y="45"/>
                  </a:lnTo>
                  <a:lnTo>
                    <a:pt x="187" y="70"/>
                  </a:lnTo>
                  <a:lnTo>
                    <a:pt x="181" y="93"/>
                  </a:lnTo>
                  <a:lnTo>
                    <a:pt x="193" y="116"/>
                  </a:lnTo>
                  <a:lnTo>
                    <a:pt x="204" y="125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235" y="188"/>
                  </a:lnTo>
                  <a:lnTo>
                    <a:pt x="231" y="203"/>
                  </a:lnTo>
                  <a:lnTo>
                    <a:pt x="221" y="210"/>
                  </a:lnTo>
                  <a:lnTo>
                    <a:pt x="203" y="211"/>
                  </a:lnTo>
                  <a:lnTo>
                    <a:pt x="199" y="215"/>
                  </a:lnTo>
                  <a:lnTo>
                    <a:pt x="198" y="221"/>
                  </a:lnTo>
                  <a:lnTo>
                    <a:pt x="203" y="224"/>
                  </a:lnTo>
                  <a:lnTo>
                    <a:pt x="199" y="233"/>
                  </a:lnTo>
                  <a:lnTo>
                    <a:pt x="202" y="241"/>
                  </a:lnTo>
                  <a:lnTo>
                    <a:pt x="197" y="258"/>
                  </a:lnTo>
                  <a:lnTo>
                    <a:pt x="193" y="268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81" y="271"/>
                  </a:lnTo>
                  <a:lnTo>
                    <a:pt x="176" y="264"/>
                  </a:lnTo>
                  <a:lnTo>
                    <a:pt x="171" y="263"/>
                  </a:lnTo>
                  <a:lnTo>
                    <a:pt x="154" y="245"/>
                  </a:lnTo>
                  <a:lnTo>
                    <a:pt x="148" y="246"/>
                  </a:lnTo>
                  <a:lnTo>
                    <a:pt x="137" y="240"/>
                  </a:lnTo>
                  <a:lnTo>
                    <a:pt x="131" y="233"/>
                  </a:lnTo>
                  <a:lnTo>
                    <a:pt x="124" y="232"/>
                  </a:lnTo>
                  <a:lnTo>
                    <a:pt x="117" y="232"/>
                  </a:lnTo>
                  <a:lnTo>
                    <a:pt x="108" y="240"/>
                  </a:lnTo>
                  <a:lnTo>
                    <a:pt x="99" y="244"/>
                  </a:lnTo>
                  <a:lnTo>
                    <a:pt x="92" y="244"/>
                  </a:lnTo>
                  <a:lnTo>
                    <a:pt x="87" y="243"/>
                  </a:lnTo>
                  <a:lnTo>
                    <a:pt x="84" y="244"/>
                  </a:lnTo>
                  <a:lnTo>
                    <a:pt x="81" y="244"/>
                  </a:lnTo>
                  <a:lnTo>
                    <a:pt x="77" y="249"/>
                  </a:lnTo>
                  <a:lnTo>
                    <a:pt x="70" y="260"/>
                  </a:lnTo>
                  <a:lnTo>
                    <a:pt x="65" y="266"/>
                  </a:lnTo>
                  <a:lnTo>
                    <a:pt x="61" y="273"/>
                  </a:lnTo>
                  <a:lnTo>
                    <a:pt x="59" y="276"/>
                  </a:lnTo>
                  <a:lnTo>
                    <a:pt x="57" y="276"/>
                  </a:lnTo>
                  <a:lnTo>
                    <a:pt x="60" y="279"/>
                  </a:lnTo>
                  <a:lnTo>
                    <a:pt x="60" y="280"/>
                  </a:lnTo>
                  <a:lnTo>
                    <a:pt x="57" y="290"/>
                  </a:lnTo>
                  <a:lnTo>
                    <a:pt x="52" y="291"/>
                  </a:lnTo>
                  <a:lnTo>
                    <a:pt x="50" y="293"/>
                  </a:lnTo>
                  <a:lnTo>
                    <a:pt x="46" y="296"/>
                  </a:lnTo>
                  <a:lnTo>
                    <a:pt x="41" y="298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6" y="298"/>
                  </a:lnTo>
                  <a:lnTo>
                    <a:pt x="34" y="299"/>
                  </a:lnTo>
                  <a:lnTo>
                    <a:pt x="33" y="299"/>
                  </a:lnTo>
                  <a:lnTo>
                    <a:pt x="33" y="300"/>
                  </a:lnTo>
                  <a:lnTo>
                    <a:pt x="30" y="299"/>
                  </a:lnTo>
                  <a:lnTo>
                    <a:pt x="26" y="300"/>
                  </a:lnTo>
                  <a:lnTo>
                    <a:pt x="23" y="299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7" y="301"/>
                  </a:lnTo>
                  <a:lnTo>
                    <a:pt x="15" y="300"/>
                  </a:lnTo>
                  <a:lnTo>
                    <a:pt x="14" y="301"/>
                  </a:lnTo>
                  <a:lnTo>
                    <a:pt x="10" y="303"/>
                  </a:lnTo>
                  <a:lnTo>
                    <a:pt x="10" y="302"/>
                  </a:lnTo>
                  <a:lnTo>
                    <a:pt x="8" y="305"/>
                  </a:lnTo>
                  <a:lnTo>
                    <a:pt x="7" y="305"/>
                  </a:lnTo>
                  <a:lnTo>
                    <a:pt x="6" y="307"/>
                  </a:lnTo>
                  <a:lnTo>
                    <a:pt x="3" y="307"/>
                  </a:lnTo>
                  <a:lnTo>
                    <a:pt x="3" y="311"/>
                  </a:lnTo>
                  <a:lnTo>
                    <a:pt x="1" y="311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04849696-B303-6704-0510-1999691EE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108" y="4422353"/>
              <a:ext cx="441325" cy="455613"/>
            </a:xfrm>
            <a:custGeom>
              <a:avLst/>
              <a:gdLst>
                <a:gd name="T0" fmla="*/ 2147483646 w 288"/>
                <a:gd name="T1" fmla="*/ 2147483646 h 273"/>
                <a:gd name="T2" fmla="*/ 2147483646 w 288"/>
                <a:gd name="T3" fmla="*/ 2147483646 h 273"/>
                <a:gd name="T4" fmla="*/ 2147483646 w 288"/>
                <a:gd name="T5" fmla="*/ 2147483646 h 273"/>
                <a:gd name="T6" fmla="*/ 2147483646 w 288"/>
                <a:gd name="T7" fmla="*/ 2147483646 h 273"/>
                <a:gd name="T8" fmla="*/ 2147483646 w 288"/>
                <a:gd name="T9" fmla="*/ 2147483646 h 273"/>
                <a:gd name="T10" fmla="*/ 2147483646 w 288"/>
                <a:gd name="T11" fmla="*/ 2147483646 h 273"/>
                <a:gd name="T12" fmla="*/ 2147483646 w 288"/>
                <a:gd name="T13" fmla="*/ 2147483646 h 273"/>
                <a:gd name="T14" fmla="*/ 2147483646 w 288"/>
                <a:gd name="T15" fmla="*/ 2147483646 h 273"/>
                <a:gd name="T16" fmla="*/ 2147483646 w 288"/>
                <a:gd name="T17" fmla="*/ 2147483646 h 273"/>
                <a:gd name="T18" fmla="*/ 2147483646 w 288"/>
                <a:gd name="T19" fmla="*/ 2147483646 h 273"/>
                <a:gd name="T20" fmla="*/ 2147483646 w 288"/>
                <a:gd name="T21" fmla="*/ 0 h 273"/>
                <a:gd name="T22" fmla="*/ 2147483646 w 288"/>
                <a:gd name="T23" fmla="*/ 2147483646 h 273"/>
                <a:gd name="T24" fmla="*/ 2147483646 w 288"/>
                <a:gd name="T25" fmla="*/ 2147483646 h 273"/>
                <a:gd name="T26" fmla="*/ 2147483646 w 288"/>
                <a:gd name="T27" fmla="*/ 2147483646 h 273"/>
                <a:gd name="T28" fmla="*/ 2147483646 w 288"/>
                <a:gd name="T29" fmla="*/ 2147483646 h 273"/>
                <a:gd name="T30" fmla="*/ 2147483646 w 288"/>
                <a:gd name="T31" fmla="*/ 2147483646 h 273"/>
                <a:gd name="T32" fmla="*/ 2147483646 w 288"/>
                <a:gd name="T33" fmla="*/ 2147483646 h 273"/>
                <a:gd name="T34" fmla="*/ 2147483646 w 288"/>
                <a:gd name="T35" fmla="*/ 2147483646 h 273"/>
                <a:gd name="T36" fmla="*/ 2147483646 w 288"/>
                <a:gd name="T37" fmla="*/ 2147483646 h 273"/>
                <a:gd name="T38" fmla="*/ 2147483646 w 288"/>
                <a:gd name="T39" fmla="*/ 2147483646 h 273"/>
                <a:gd name="T40" fmla="*/ 2147483646 w 288"/>
                <a:gd name="T41" fmla="*/ 2147483646 h 273"/>
                <a:gd name="T42" fmla="*/ 2147483646 w 288"/>
                <a:gd name="T43" fmla="*/ 2147483646 h 273"/>
                <a:gd name="T44" fmla="*/ 2147483646 w 288"/>
                <a:gd name="T45" fmla="*/ 2147483646 h 273"/>
                <a:gd name="T46" fmla="*/ 2147483646 w 288"/>
                <a:gd name="T47" fmla="*/ 2147483646 h 273"/>
                <a:gd name="T48" fmla="*/ 2147483646 w 288"/>
                <a:gd name="T49" fmla="*/ 2147483646 h 273"/>
                <a:gd name="T50" fmla="*/ 2147483646 w 288"/>
                <a:gd name="T51" fmla="*/ 2147483646 h 273"/>
                <a:gd name="T52" fmla="*/ 2147483646 w 288"/>
                <a:gd name="T53" fmla="*/ 2147483646 h 273"/>
                <a:gd name="T54" fmla="*/ 2147483646 w 288"/>
                <a:gd name="T55" fmla="*/ 2147483646 h 273"/>
                <a:gd name="T56" fmla="*/ 2147483646 w 288"/>
                <a:gd name="T57" fmla="*/ 2147483646 h 273"/>
                <a:gd name="T58" fmla="*/ 2147483646 w 288"/>
                <a:gd name="T59" fmla="*/ 2147483646 h 273"/>
                <a:gd name="T60" fmla="*/ 2147483646 w 288"/>
                <a:gd name="T61" fmla="*/ 2147483646 h 273"/>
                <a:gd name="T62" fmla="*/ 2147483646 w 288"/>
                <a:gd name="T63" fmla="*/ 2147483646 h 273"/>
                <a:gd name="T64" fmla="*/ 2147483646 w 288"/>
                <a:gd name="T65" fmla="*/ 2147483646 h 273"/>
                <a:gd name="T66" fmla="*/ 2147483646 w 288"/>
                <a:gd name="T67" fmla="*/ 2147483646 h 273"/>
                <a:gd name="T68" fmla="*/ 2147483646 w 288"/>
                <a:gd name="T69" fmla="*/ 2147483646 h 273"/>
                <a:gd name="T70" fmla="*/ 2147483646 w 288"/>
                <a:gd name="T71" fmla="*/ 2147483646 h 273"/>
                <a:gd name="T72" fmla="*/ 2147483646 w 288"/>
                <a:gd name="T73" fmla="*/ 2147483646 h 273"/>
                <a:gd name="T74" fmla="*/ 2147483646 w 288"/>
                <a:gd name="T75" fmla="*/ 2147483646 h 273"/>
                <a:gd name="T76" fmla="*/ 2147483646 w 288"/>
                <a:gd name="T77" fmla="*/ 2147483646 h 273"/>
                <a:gd name="T78" fmla="*/ 2147483646 w 288"/>
                <a:gd name="T79" fmla="*/ 2147483646 h 273"/>
                <a:gd name="T80" fmla="*/ 2147483646 w 288"/>
                <a:gd name="T81" fmla="*/ 2147483646 h 273"/>
                <a:gd name="T82" fmla="*/ 2147483646 w 288"/>
                <a:gd name="T83" fmla="*/ 2147483646 h 273"/>
                <a:gd name="T84" fmla="*/ 2147483646 w 288"/>
                <a:gd name="T85" fmla="*/ 2147483646 h 273"/>
                <a:gd name="T86" fmla="*/ 2147483646 w 288"/>
                <a:gd name="T87" fmla="*/ 2147483646 h 273"/>
                <a:gd name="T88" fmla="*/ 2147483646 w 288"/>
                <a:gd name="T89" fmla="*/ 2147483646 h 273"/>
                <a:gd name="T90" fmla="*/ 2147483646 w 288"/>
                <a:gd name="T91" fmla="*/ 2147483646 h 273"/>
                <a:gd name="T92" fmla="*/ 2147483646 w 288"/>
                <a:gd name="T93" fmla="*/ 2147483646 h 273"/>
                <a:gd name="T94" fmla="*/ 2147483646 w 288"/>
                <a:gd name="T95" fmla="*/ 2147483646 h 273"/>
                <a:gd name="T96" fmla="*/ 2147483646 w 288"/>
                <a:gd name="T97" fmla="*/ 2147483646 h 273"/>
                <a:gd name="T98" fmla="*/ 2147483646 w 288"/>
                <a:gd name="T99" fmla="*/ 2147483646 h 273"/>
                <a:gd name="T100" fmla="*/ 2147483646 w 288"/>
                <a:gd name="T101" fmla="*/ 2147483646 h 273"/>
                <a:gd name="T102" fmla="*/ 2147483646 w 288"/>
                <a:gd name="T103" fmla="*/ 2147483646 h 273"/>
                <a:gd name="T104" fmla="*/ 2147483646 w 288"/>
                <a:gd name="T105" fmla="*/ 2147483646 h 273"/>
                <a:gd name="T106" fmla="*/ 2147483646 w 288"/>
                <a:gd name="T107" fmla="*/ 2147483646 h 273"/>
                <a:gd name="T108" fmla="*/ 2147483646 w 288"/>
                <a:gd name="T109" fmla="*/ 2147483646 h 273"/>
                <a:gd name="T110" fmla="*/ 2147483646 w 288"/>
                <a:gd name="T111" fmla="*/ 2147483646 h 273"/>
                <a:gd name="T112" fmla="*/ 2147483646 w 288"/>
                <a:gd name="T113" fmla="*/ 2147483646 h 273"/>
                <a:gd name="T114" fmla="*/ 2147483646 w 288"/>
                <a:gd name="T115" fmla="*/ 2147483646 h 273"/>
                <a:gd name="T116" fmla="*/ 2147483646 w 288"/>
                <a:gd name="T117" fmla="*/ 2147483646 h 273"/>
                <a:gd name="T118" fmla="*/ 2147483646 w 288"/>
                <a:gd name="T119" fmla="*/ 2147483646 h 273"/>
                <a:gd name="T120" fmla="*/ 2147483646 w 288"/>
                <a:gd name="T121" fmla="*/ 2147483646 h 273"/>
                <a:gd name="T122" fmla="*/ 0 w 288"/>
                <a:gd name="T123" fmla="*/ 2147483646 h 2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"/>
                <a:gd name="T187" fmla="*/ 0 h 273"/>
                <a:gd name="T188" fmla="*/ 288 w 288"/>
                <a:gd name="T189" fmla="*/ 273 h 27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" h="273">
                  <a:moveTo>
                    <a:pt x="0" y="195"/>
                  </a:moveTo>
                  <a:lnTo>
                    <a:pt x="3" y="194"/>
                  </a:lnTo>
                  <a:lnTo>
                    <a:pt x="15" y="176"/>
                  </a:lnTo>
                  <a:lnTo>
                    <a:pt x="19" y="171"/>
                  </a:lnTo>
                  <a:lnTo>
                    <a:pt x="18" y="160"/>
                  </a:lnTo>
                  <a:lnTo>
                    <a:pt x="14" y="159"/>
                  </a:lnTo>
                  <a:lnTo>
                    <a:pt x="8" y="153"/>
                  </a:lnTo>
                  <a:lnTo>
                    <a:pt x="2" y="142"/>
                  </a:lnTo>
                  <a:lnTo>
                    <a:pt x="4" y="138"/>
                  </a:lnTo>
                  <a:lnTo>
                    <a:pt x="8" y="133"/>
                  </a:lnTo>
                  <a:lnTo>
                    <a:pt x="20" y="115"/>
                  </a:lnTo>
                  <a:lnTo>
                    <a:pt x="20" y="111"/>
                  </a:lnTo>
                  <a:lnTo>
                    <a:pt x="24" y="108"/>
                  </a:lnTo>
                  <a:lnTo>
                    <a:pt x="31" y="101"/>
                  </a:lnTo>
                  <a:lnTo>
                    <a:pt x="36" y="93"/>
                  </a:lnTo>
                  <a:lnTo>
                    <a:pt x="38" y="89"/>
                  </a:lnTo>
                  <a:lnTo>
                    <a:pt x="41" y="85"/>
                  </a:lnTo>
                  <a:lnTo>
                    <a:pt x="41" y="78"/>
                  </a:lnTo>
                  <a:lnTo>
                    <a:pt x="45" y="75"/>
                  </a:lnTo>
                  <a:lnTo>
                    <a:pt x="51" y="77"/>
                  </a:lnTo>
                  <a:lnTo>
                    <a:pt x="52" y="73"/>
                  </a:lnTo>
                  <a:lnTo>
                    <a:pt x="58" y="73"/>
                  </a:lnTo>
                  <a:lnTo>
                    <a:pt x="68" y="58"/>
                  </a:lnTo>
                  <a:lnTo>
                    <a:pt x="60" y="48"/>
                  </a:lnTo>
                  <a:lnTo>
                    <a:pt x="55" y="40"/>
                  </a:lnTo>
                  <a:lnTo>
                    <a:pt x="58" y="34"/>
                  </a:lnTo>
                  <a:lnTo>
                    <a:pt x="60" y="29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77" y="0"/>
                  </a:lnTo>
                  <a:lnTo>
                    <a:pt x="79" y="3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94" y="7"/>
                  </a:lnTo>
                  <a:lnTo>
                    <a:pt x="97" y="14"/>
                  </a:lnTo>
                  <a:lnTo>
                    <a:pt x="111" y="15"/>
                  </a:lnTo>
                  <a:lnTo>
                    <a:pt x="122" y="18"/>
                  </a:lnTo>
                  <a:lnTo>
                    <a:pt x="129" y="15"/>
                  </a:lnTo>
                  <a:lnTo>
                    <a:pt x="137" y="30"/>
                  </a:lnTo>
                  <a:lnTo>
                    <a:pt x="146" y="36"/>
                  </a:lnTo>
                  <a:lnTo>
                    <a:pt x="149" y="36"/>
                  </a:lnTo>
                  <a:lnTo>
                    <a:pt x="158" y="43"/>
                  </a:lnTo>
                  <a:lnTo>
                    <a:pt x="163" y="47"/>
                  </a:lnTo>
                  <a:lnTo>
                    <a:pt x="167" y="49"/>
                  </a:lnTo>
                  <a:lnTo>
                    <a:pt x="174" y="50"/>
                  </a:lnTo>
                  <a:lnTo>
                    <a:pt x="181" y="49"/>
                  </a:lnTo>
                  <a:lnTo>
                    <a:pt x="184" y="45"/>
                  </a:lnTo>
                  <a:lnTo>
                    <a:pt x="186" y="37"/>
                  </a:lnTo>
                  <a:lnTo>
                    <a:pt x="191" y="33"/>
                  </a:lnTo>
                  <a:lnTo>
                    <a:pt x="204" y="29"/>
                  </a:lnTo>
                  <a:lnTo>
                    <a:pt x="210" y="31"/>
                  </a:lnTo>
                  <a:lnTo>
                    <a:pt x="214" y="31"/>
                  </a:lnTo>
                  <a:lnTo>
                    <a:pt x="219" y="31"/>
                  </a:lnTo>
                  <a:lnTo>
                    <a:pt x="223" y="31"/>
                  </a:lnTo>
                  <a:lnTo>
                    <a:pt x="227" y="35"/>
                  </a:lnTo>
                  <a:lnTo>
                    <a:pt x="233" y="38"/>
                  </a:lnTo>
                  <a:lnTo>
                    <a:pt x="251" y="52"/>
                  </a:lnTo>
                  <a:lnTo>
                    <a:pt x="256" y="52"/>
                  </a:lnTo>
                  <a:lnTo>
                    <a:pt x="267" y="54"/>
                  </a:lnTo>
                  <a:lnTo>
                    <a:pt x="272" y="54"/>
                  </a:lnTo>
                  <a:lnTo>
                    <a:pt x="275" y="56"/>
                  </a:lnTo>
                  <a:lnTo>
                    <a:pt x="275" y="64"/>
                  </a:lnTo>
                  <a:lnTo>
                    <a:pt x="279" y="65"/>
                  </a:lnTo>
                  <a:lnTo>
                    <a:pt x="279" y="73"/>
                  </a:lnTo>
                  <a:lnTo>
                    <a:pt x="280" y="78"/>
                  </a:lnTo>
                  <a:lnTo>
                    <a:pt x="288" y="78"/>
                  </a:lnTo>
                  <a:lnTo>
                    <a:pt x="288" y="84"/>
                  </a:lnTo>
                  <a:lnTo>
                    <a:pt x="281" y="89"/>
                  </a:lnTo>
                  <a:lnTo>
                    <a:pt x="279" y="93"/>
                  </a:lnTo>
                  <a:lnTo>
                    <a:pt x="271" y="96"/>
                  </a:lnTo>
                  <a:lnTo>
                    <a:pt x="265" y="93"/>
                  </a:lnTo>
                  <a:lnTo>
                    <a:pt x="260" y="91"/>
                  </a:lnTo>
                  <a:lnTo>
                    <a:pt x="259" y="88"/>
                  </a:lnTo>
                  <a:lnTo>
                    <a:pt x="252" y="89"/>
                  </a:lnTo>
                  <a:lnTo>
                    <a:pt x="251" y="93"/>
                  </a:lnTo>
                  <a:lnTo>
                    <a:pt x="245" y="107"/>
                  </a:lnTo>
                  <a:lnTo>
                    <a:pt x="244" y="115"/>
                  </a:lnTo>
                  <a:lnTo>
                    <a:pt x="244" y="119"/>
                  </a:lnTo>
                  <a:lnTo>
                    <a:pt x="241" y="123"/>
                  </a:lnTo>
                  <a:lnTo>
                    <a:pt x="237" y="125"/>
                  </a:lnTo>
                  <a:lnTo>
                    <a:pt x="235" y="125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5" y="119"/>
                  </a:lnTo>
                  <a:lnTo>
                    <a:pt x="218" y="117"/>
                  </a:lnTo>
                  <a:lnTo>
                    <a:pt x="217" y="117"/>
                  </a:lnTo>
                  <a:lnTo>
                    <a:pt x="215" y="118"/>
                  </a:lnTo>
                  <a:lnTo>
                    <a:pt x="213" y="127"/>
                  </a:lnTo>
                  <a:lnTo>
                    <a:pt x="212" y="129"/>
                  </a:lnTo>
                  <a:lnTo>
                    <a:pt x="210" y="130"/>
                  </a:lnTo>
                  <a:lnTo>
                    <a:pt x="202" y="130"/>
                  </a:lnTo>
                  <a:lnTo>
                    <a:pt x="198" y="127"/>
                  </a:lnTo>
                  <a:lnTo>
                    <a:pt x="194" y="127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8" y="135"/>
                  </a:lnTo>
                  <a:lnTo>
                    <a:pt x="186" y="138"/>
                  </a:lnTo>
                  <a:lnTo>
                    <a:pt x="183" y="149"/>
                  </a:lnTo>
                  <a:lnTo>
                    <a:pt x="184" y="161"/>
                  </a:lnTo>
                  <a:lnTo>
                    <a:pt x="190" y="172"/>
                  </a:lnTo>
                  <a:lnTo>
                    <a:pt x="194" y="174"/>
                  </a:lnTo>
                  <a:lnTo>
                    <a:pt x="195" y="197"/>
                  </a:lnTo>
                  <a:lnTo>
                    <a:pt x="199" y="203"/>
                  </a:lnTo>
                  <a:lnTo>
                    <a:pt x="201" y="204"/>
                  </a:lnTo>
                  <a:lnTo>
                    <a:pt x="205" y="210"/>
                  </a:lnTo>
                  <a:lnTo>
                    <a:pt x="216" y="219"/>
                  </a:lnTo>
                  <a:lnTo>
                    <a:pt x="216" y="222"/>
                  </a:lnTo>
                  <a:lnTo>
                    <a:pt x="225" y="229"/>
                  </a:lnTo>
                  <a:lnTo>
                    <a:pt x="226" y="234"/>
                  </a:lnTo>
                  <a:lnTo>
                    <a:pt x="230" y="239"/>
                  </a:lnTo>
                  <a:lnTo>
                    <a:pt x="228" y="243"/>
                  </a:lnTo>
                  <a:lnTo>
                    <a:pt x="228" y="247"/>
                  </a:lnTo>
                  <a:lnTo>
                    <a:pt x="226" y="247"/>
                  </a:lnTo>
                  <a:lnTo>
                    <a:pt x="225" y="250"/>
                  </a:lnTo>
                  <a:lnTo>
                    <a:pt x="225" y="252"/>
                  </a:lnTo>
                  <a:lnTo>
                    <a:pt x="219" y="257"/>
                  </a:lnTo>
                  <a:lnTo>
                    <a:pt x="214" y="267"/>
                  </a:lnTo>
                  <a:lnTo>
                    <a:pt x="210" y="270"/>
                  </a:lnTo>
                  <a:lnTo>
                    <a:pt x="201" y="273"/>
                  </a:lnTo>
                  <a:lnTo>
                    <a:pt x="197" y="273"/>
                  </a:lnTo>
                  <a:lnTo>
                    <a:pt x="195" y="271"/>
                  </a:lnTo>
                  <a:lnTo>
                    <a:pt x="192" y="270"/>
                  </a:lnTo>
                  <a:lnTo>
                    <a:pt x="188" y="273"/>
                  </a:lnTo>
                  <a:lnTo>
                    <a:pt x="179" y="271"/>
                  </a:lnTo>
                  <a:lnTo>
                    <a:pt x="175" y="273"/>
                  </a:lnTo>
                  <a:lnTo>
                    <a:pt x="171" y="271"/>
                  </a:lnTo>
                  <a:lnTo>
                    <a:pt x="169" y="271"/>
                  </a:lnTo>
                  <a:lnTo>
                    <a:pt x="167" y="269"/>
                  </a:lnTo>
                  <a:lnTo>
                    <a:pt x="157" y="269"/>
                  </a:lnTo>
                  <a:lnTo>
                    <a:pt x="151" y="273"/>
                  </a:lnTo>
                  <a:lnTo>
                    <a:pt x="149" y="271"/>
                  </a:lnTo>
                  <a:lnTo>
                    <a:pt x="147" y="271"/>
                  </a:lnTo>
                  <a:lnTo>
                    <a:pt x="145" y="270"/>
                  </a:lnTo>
                  <a:lnTo>
                    <a:pt x="146" y="268"/>
                  </a:lnTo>
                  <a:lnTo>
                    <a:pt x="151" y="265"/>
                  </a:lnTo>
                  <a:lnTo>
                    <a:pt x="153" y="262"/>
                  </a:lnTo>
                  <a:lnTo>
                    <a:pt x="151" y="254"/>
                  </a:lnTo>
                  <a:lnTo>
                    <a:pt x="147" y="251"/>
                  </a:lnTo>
                  <a:lnTo>
                    <a:pt x="141" y="250"/>
                  </a:lnTo>
                  <a:lnTo>
                    <a:pt x="134" y="251"/>
                  </a:lnTo>
                  <a:lnTo>
                    <a:pt x="131" y="251"/>
                  </a:lnTo>
                  <a:lnTo>
                    <a:pt x="129" y="254"/>
                  </a:lnTo>
                  <a:lnTo>
                    <a:pt x="120" y="251"/>
                  </a:lnTo>
                  <a:lnTo>
                    <a:pt x="118" y="255"/>
                  </a:lnTo>
                  <a:lnTo>
                    <a:pt x="116" y="256"/>
                  </a:lnTo>
                  <a:lnTo>
                    <a:pt x="112" y="256"/>
                  </a:lnTo>
                  <a:lnTo>
                    <a:pt x="107" y="257"/>
                  </a:lnTo>
                  <a:lnTo>
                    <a:pt x="105" y="256"/>
                  </a:lnTo>
                  <a:lnTo>
                    <a:pt x="102" y="255"/>
                  </a:lnTo>
                  <a:lnTo>
                    <a:pt x="101" y="254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6" y="255"/>
                  </a:lnTo>
                  <a:lnTo>
                    <a:pt x="90" y="251"/>
                  </a:lnTo>
                  <a:lnTo>
                    <a:pt x="87" y="243"/>
                  </a:lnTo>
                  <a:lnTo>
                    <a:pt x="85" y="212"/>
                  </a:lnTo>
                  <a:lnTo>
                    <a:pt x="81" y="212"/>
                  </a:lnTo>
                  <a:lnTo>
                    <a:pt x="78" y="215"/>
                  </a:lnTo>
                  <a:lnTo>
                    <a:pt x="77" y="213"/>
                  </a:lnTo>
                  <a:lnTo>
                    <a:pt x="70" y="209"/>
                  </a:lnTo>
                  <a:lnTo>
                    <a:pt x="67" y="209"/>
                  </a:lnTo>
                  <a:lnTo>
                    <a:pt x="66" y="211"/>
                  </a:lnTo>
                  <a:lnTo>
                    <a:pt x="64" y="211"/>
                  </a:lnTo>
                  <a:lnTo>
                    <a:pt x="63" y="217"/>
                  </a:lnTo>
                  <a:lnTo>
                    <a:pt x="59" y="218"/>
                  </a:lnTo>
                  <a:lnTo>
                    <a:pt x="59" y="222"/>
                  </a:lnTo>
                  <a:lnTo>
                    <a:pt x="52" y="225"/>
                  </a:lnTo>
                  <a:lnTo>
                    <a:pt x="49" y="225"/>
                  </a:lnTo>
                  <a:lnTo>
                    <a:pt x="44" y="223"/>
                  </a:lnTo>
                  <a:lnTo>
                    <a:pt x="41" y="223"/>
                  </a:lnTo>
                  <a:lnTo>
                    <a:pt x="38" y="221"/>
                  </a:lnTo>
                  <a:lnTo>
                    <a:pt x="29" y="220"/>
                  </a:lnTo>
                  <a:lnTo>
                    <a:pt x="28" y="220"/>
                  </a:lnTo>
                  <a:lnTo>
                    <a:pt x="25" y="212"/>
                  </a:lnTo>
                  <a:lnTo>
                    <a:pt x="25" y="208"/>
                  </a:lnTo>
                  <a:lnTo>
                    <a:pt x="23" y="204"/>
                  </a:lnTo>
                  <a:lnTo>
                    <a:pt x="23" y="199"/>
                  </a:lnTo>
                  <a:lnTo>
                    <a:pt x="15" y="196"/>
                  </a:lnTo>
                  <a:lnTo>
                    <a:pt x="15" y="200"/>
                  </a:lnTo>
                  <a:lnTo>
                    <a:pt x="12" y="200"/>
                  </a:lnTo>
                  <a:lnTo>
                    <a:pt x="8" y="195"/>
                  </a:lnTo>
                  <a:lnTo>
                    <a:pt x="3" y="196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2" name="Freeform 95">
              <a:extLst>
                <a:ext uri="{FF2B5EF4-FFF2-40B4-BE49-F238E27FC236}">
                  <a16:creationId xmlns:a16="http://schemas.microsoft.com/office/drawing/2014/main" id="{A057A295-8389-C44A-74AE-8CFC1B81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5508" y="4469978"/>
              <a:ext cx="301625" cy="374650"/>
            </a:xfrm>
            <a:custGeom>
              <a:avLst/>
              <a:gdLst>
                <a:gd name="T0" fmla="*/ 2147483646 w 197"/>
                <a:gd name="T1" fmla="*/ 2147483646 h 227"/>
                <a:gd name="T2" fmla="*/ 2147483646 w 197"/>
                <a:gd name="T3" fmla="*/ 2147483646 h 227"/>
                <a:gd name="T4" fmla="*/ 2147483646 w 197"/>
                <a:gd name="T5" fmla="*/ 2147483646 h 227"/>
                <a:gd name="T6" fmla="*/ 2147483646 w 197"/>
                <a:gd name="T7" fmla="*/ 2147483646 h 227"/>
                <a:gd name="T8" fmla="*/ 2147483646 w 197"/>
                <a:gd name="T9" fmla="*/ 2147483646 h 227"/>
                <a:gd name="T10" fmla="*/ 2147483646 w 197"/>
                <a:gd name="T11" fmla="*/ 2147483646 h 227"/>
                <a:gd name="T12" fmla="*/ 2147483646 w 197"/>
                <a:gd name="T13" fmla="*/ 2147483646 h 227"/>
                <a:gd name="T14" fmla="*/ 2147483646 w 197"/>
                <a:gd name="T15" fmla="*/ 2147483646 h 227"/>
                <a:gd name="T16" fmla="*/ 2147483646 w 197"/>
                <a:gd name="T17" fmla="*/ 2147483646 h 227"/>
                <a:gd name="T18" fmla="*/ 2147483646 w 197"/>
                <a:gd name="T19" fmla="*/ 2147483646 h 227"/>
                <a:gd name="T20" fmla="*/ 2147483646 w 197"/>
                <a:gd name="T21" fmla="*/ 2147483646 h 227"/>
                <a:gd name="T22" fmla="*/ 2147483646 w 197"/>
                <a:gd name="T23" fmla="*/ 2147483646 h 227"/>
                <a:gd name="T24" fmla="*/ 2147483646 w 197"/>
                <a:gd name="T25" fmla="*/ 2147483646 h 227"/>
                <a:gd name="T26" fmla="*/ 2147483646 w 197"/>
                <a:gd name="T27" fmla="*/ 2147483646 h 227"/>
                <a:gd name="T28" fmla="*/ 2147483646 w 197"/>
                <a:gd name="T29" fmla="*/ 2147483646 h 227"/>
                <a:gd name="T30" fmla="*/ 2147483646 w 197"/>
                <a:gd name="T31" fmla="*/ 2147483646 h 227"/>
                <a:gd name="T32" fmla="*/ 2147483646 w 197"/>
                <a:gd name="T33" fmla="*/ 2147483646 h 227"/>
                <a:gd name="T34" fmla="*/ 2147483646 w 197"/>
                <a:gd name="T35" fmla="*/ 2147483646 h 227"/>
                <a:gd name="T36" fmla="*/ 2147483646 w 197"/>
                <a:gd name="T37" fmla="*/ 2147483646 h 227"/>
                <a:gd name="T38" fmla="*/ 2147483646 w 197"/>
                <a:gd name="T39" fmla="*/ 2147483646 h 227"/>
                <a:gd name="T40" fmla="*/ 2147483646 w 197"/>
                <a:gd name="T41" fmla="*/ 2147483646 h 227"/>
                <a:gd name="T42" fmla="*/ 2147483646 w 197"/>
                <a:gd name="T43" fmla="*/ 2147483646 h 227"/>
                <a:gd name="T44" fmla="*/ 2147483646 w 197"/>
                <a:gd name="T45" fmla="*/ 2147483646 h 227"/>
                <a:gd name="T46" fmla="*/ 2147483646 w 197"/>
                <a:gd name="T47" fmla="*/ 2147483646 h 227"/>
                <a:gd name="T48" fmla="*/ 2147483646 w 197"/>
                <a:gd name="T49" fmla="*/ 2147483646 h 227"/>
                <a:gd name="T50" fmla="*/ 2147483646 w 197"/>
                <a:gd name="T51" fmla="*/ 2147483646 h 227"/>
                <a:gd name="T52" fmla="*/ 2147483646 w 197"/>
                <a:gd name="T53" fmla="*/ 2147483646 h 227"/>
                <a:gd name="T54" fmla="*/ 2147483646 w 197"/>
                <a:gd name="T55" fmla="*/ 2147483646 h 227"/>
                <a:gd name="T56" fmla="*/ 2147483646 w 197"/>
                <a:gd name="T57" fmla="*/ 2147483646 h 227"/>
                <a:gd name="T58" fmla="*/ 2147483646 w 197"/>
                <a:gd name="T59" fmla="*/ 2147483646 h 227"/>
                <a:gd name="T60" fmla="*/ 2147483646 w 197"/>
                <a:gd name="T61" fmla="*/ 2147483646 h 227"/>
                <a:gd name="T62" fmla="*/ 2147483646 w 197"/>
                <a:gd name="T63" fmla="*/ 2147483646 h 227"/>
                <a:gd name="T64" fmla="*/ 2147483646 w 197"/>
                <a:gd name="T65" fmla="*/ 2147483646 h 227"/>
                <a:gd name="T66" fmla="*/ 2147483646 w 197"/>
                <a:gd name="T67" fmla="*/ 2147483646 h 227"/>
                <a:gd name="T68" fmla="*/ 2147483646 w 197"/>
                <a:gd name="T69" fmla="*/ 2147483646 h 227"/>
                <a:gd name="T70" fmla="*/ 2147483646 w 197"/>
                <a:gd name="T71" fmla="*/ 2147483646 h 227"/>
                <a:gd name="T72" fmla="*/ 2147483646 w 197"/>
                <a:gd name="T73" fmla="*/ 2147483646 h 227"/>
                <a:gd name="T74" fmla="*/ 2147483646 w 197"/>
                <a:gd name="T75" fmla="*/ 2147483646 h 227"/>
                <a:gd name="T76" fmla="*/ 2147483646 w 197"/>
                <a:gd name="T77" fmla="*/ 2147483646 h 227"/>
                <a:gd name="T78" fmla="*/ 2147483646 w 197"/>
                <a:gd name="T79" fmla="*/ 2147483646 h 227"/>
                <a:gd name="T80" fmla="*/ 2147483646 w 197"/>
                <a:gd name="T81" fmla="*/ 2147483646 h 227"/>
                <a:gd name="T82" fmla="*/ 2147483646 w 197"/>
                <a:gd name="T83" fmla="*/ 2147483646 h 227"/>
                <a:gd name="T84" fmla="*/ 2147483646 w 197"/>
                <a:gd name="T85" fmla="*/ 2147483646 h 227"/>
                <a:gd name="T86" fmla="*/ 2147483646 w 197"/>
                <a:gd name="T87" fmla="*/ 2147483646 h 227"/>
                <a:gd name="T88" fmla="*/ 2147483646 w 197"/>
                <a:gd name="T89" fmla="*/ 2147483646 h 227"/>
                <a:gd name="T90" fmla="*/ 2147483646 w 197"/>
                <a:gd name="T91" fmla="*/ 2147483646 h 227"/>
                <a:gd name="T92" fmla="*/ 2147483646 w 197"/>
                <a:gd name="T93" fmla="*/ 2147483646 h 227"/>
                <a:gd name="T94" fmla="*/ 2147483646 w 197"/>
                <a:gd name="T95" fmla="*/ 2147483646 h 227"/>
                <a:gd name="T96" fmla="*/ 2147483646 w 197"/>
                <a:gd name="T97" fmla="*/ 2147483646 h 227"/>
                <a:gd name="T98" fmla="*/ 2147483646 w 197"/>
                <a:gd name="T99" fmla="*/ 2147483646 h 227"/>
                <a:gd name="T100" fmla="*/ 2147483646 w 197"/>
                <a:gd name="T101" fmla="*/ 2147483646 h 227"/>
                <a:gd name="T102" fmla="*/ 2147483646 w 197"/>
                <a:gd name="T103" fmla="*/ 2147483646 h 227"/>
                <a:gd name="T104" fmla="*/ 2147483646 w 197"/>
                <a:gd name="T105" fmla="*/ 2147483646 h 227"/>
                <a:gd name="T106" fmla="*/ 2147483646 w 197"/>
                <a:gd name="T107" fmla="*/ 2147483646 h 227"/>
                <a:gd name="T108" fmla="*/ 2147483646 w 197"/>
                <a:gd name="T109" fmla="*/ 2147483646 h 227"/>
                <a:gd name="T110" fmla="*/ 2147483646 w 197"/>
                <a:gd name="T111" fmla="*/ 2147483646 h 227"/>
                <a:gd name="T112" fmla="*/ 2147483646 w 197"/>
                <a:gd name="T113" fmla="*/ 2147483646 h 227"/>
                <a:gd name="T114" fmla="*/ 0 w 197"/>
                <a:gd name="T115" fmla="*/ 2147483646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227"/>
                <a:gd name="T176" fmla="*/ 197 w 197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227">
                  <a:moveTo>
                    <a:pt x="0" y="122"/>
                  </a:moveTo>
                  <a:lnTo>
                    <a:pt x="3" y="111"/>
                  </a:lnTo>
                  <a:lnTo>
                    <a:pt x="5" y="108"/>
                  </a:lnTo>
                  <a:lnTo>
                    <a:pt x="6" y="101"/>
                  </a:lnTo>
                  <a:lnTo>
                    <a:pt x="9" y="99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9" y="103"/>
                  </a:lnTo>
                  <a:lnTo>
                    <a:pt x="27" y="103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2" y="91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42" y="92"/>
                  </a:lnTo>
                  <a:lnTo>
                    <a:pt x="47" y="95"/>
                  </a:lnTo>
                  <a:lnTo>
                    <a:pt x="50" y="96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8" y="96"/>
                  </a:lnTo>
                  <a:lnTo>
                    <a:pt x="61" y="92"/>
                  </a:lnTo>
                  <a:lnTo>
                    <a:pt x="61" y="88"/>
                  </a:lnTo>
                  <a:lnTo>
                    <a:pt x="62" y="80"/>
                  </a:lnTo>
                  <a:lnTo>
                    <a:pt x="68" y="66"/>
                  </a:lnTo>
                  <a:lnTo>
                    <a:pt x="69" y="62"/>
                  </a:lnTo>
                  <a:lnTo>
                    <a:pt x="76" y="61"/>
                  </a:lnTo>
                  <a:lnTo>
                    <a:pt x="77" y="64"/>
                  </a:lnTo>
                  <a:lnTo>
                    <a:pt x="82" y="66"/>
                  </a:lnTo>
                  <a:lnTo>
                    <a:pt x="88" y="69"/>
                  </a:lnTo>
                  <a:lnTo>
                    <a:pt x="96" y="66"/>
                  </a:lnTo>
                  <a:lnTo>
                    <a:pt x="98" y="62"/>
                  </a:lnTo>
                  <a:lnTo>
                    <a:pt x="105" y="57"/>
                  </a:lnTo>
                  <a:lnTo>
                    <a:pt x="105" y="51"/>
                  </a:lnTo>
                  <a:lnTo>
                    <a:pt x="97" y="51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37"/>
                  </a:lnTo>
                  <a:lnTo>
                    <a:pt x="92" y="29"/>
                  </a:lnTo>
                  <a:lnTo>
                    <a:pt x="96" y="25"/>
                  </a:lnTo>
                  <a:lnTo>
                    <a:pt x="97" y="21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10" y="17"/>
                  </a:lnTo>
                  <a:lnTo>
                    <a:pt x="117" y="23"/>
                  </a:lnTo>
                  <a:lnTo>
                    <a:pt x="127" y="28"/>
                  </a:lnTo>
                  <a:lnTo>
                    <a:pt x="132" y="28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9" y="28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6" y="27"/>
                  </a:lnTo>
                  <a:lnTo>
                    <a:pt x="147" y="18"/>
                  </a:lnTo>
                  <a:lnTo>
                    <a:pt x="146" y="16"/>
                  </a:lnTo>
                  <a:lnTo>
                    <a:pt x="147" y="11"/>
                  </a:lnTo>
                  <a:lnTo>
                    <a:pt x="154" y="4"/>
                  </a:lnTo>
                  <a:lnTo>
                    <a:pt x="158" y="0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72" y="2"/>
                  </a:lnTo>
                  <a:lnTo>
                    <a:pt x="173" y="13"/>
                  </a:lnTo>
                  <a:lnTo>
                    <a:pt x="174" y="15"/>
                  </a:lnTo>
                  <a:lnTo>
                    <a:pt x="182" y="32"/>
                  </a:lnTo>
                  <a:lnTo>
                    <a:pt x="197" y="56"/>
                  </a:lnTo>
                  <a:lnTo>
                    <a:pt x="195" y="58"/>
                  </a:lnTo>
                  <a:lnTo>
                    <a:pt x="192" y="61"/>
                  </a:lnTo>
                  <a:lnTo>
                    <a:pt x="189" y="60"/>
                  </a:lnTo>
                  <a:lnTo>
                    <a:pt x="185" y="62"/>
                  </a:lnTo>
                  <a:lnTo>
                    <a:pt x="181" y="67"/>
                  </a:lnTo>
                  <a:lnTo>
                    <a:pt x="177" y="68"/>
                  </a:lnTo>
                  <a:lnTo>
                    <a:pt x="168" y="68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59" y="73"/>
                  </a:lnTo>
                  <a:lnTo>
                    <a:pt x="149" y="91"/>
                  </a:lnTo>
                  <a:lnTo>
                    <a:pt x="139" y="104"/>
                  </a:lnTo>
                  <a:lnTo>
                    <a:pt x="138" y="108"/>
                  </a:lnTo>
                  <a:lnTo>
                    <a:pt x="134" y="113"/>
                  </a:lnTo>
                  <a:lnTo>
                    <a:pt x="134" y="116"/>
                  </a:lnTo>
                  <a:lnTo>
                    <a:pt x="136" y="126"/>
                  </a:lnTo>
                  <a:lnTo>
                    <a:pt x="132" y="130"/>
                  </a:lnTo>
                  <a:lnTo>
                    <a:pt x="121" y="133"/>
                  </a:lnTo>
                  <a:lnTo>
                    <a:pt x="113" y="138"/>
                  </a:lnTo>
                  <a:lnTo>
                    <a:pt x="105" y="141"/>
                  </a:lnTo>
                  <a:lnTo>
                    <a:pt x="101" y="142"/>
                  </a:lnTo>
                  <a:lnTo>
                    <a:pt x="96" y="144"/>
                  </a:lnTo>
                  <a:lnTo>
                    <a:pt x="92" y="170"/>
                  </a:lnTo>
                  <a:lnTo>
                    <a:pt x="90" y="174"/>
                  </a:lnTo>
                  <a:lnTo>
                    <a:pt x="84" y="180"/>
                  </a:lnTo>
                  <a:lnTo>
                    <a:pt x="84" y="182"/>
                  </a:lnTo>
                  <a:lnTo>
                    <a:pt x="93" y="190"/>
                  </a:lnTo>
                  <a:lnTo>
                    <a:pt x="97" y="192"/>
                  </a:lnTo>
                  <a:lnTo>
                    <a:pt x="99" y="191"/>
                  </a:lnTo>
                  <a:lnTo>
                    <a:pt x="99" y="193"/>
                  </a:lnTo>
                  <a:lnTo>
                    <a:pt x="101" y="196"/>
                  </a:lnTo>
                  <a:lnTo>
                    <a:pt x="97" y="223"/>
                  </a:lnTo>
                  <a:lnTo>
                    <a:pt x="96" y="221"/>
                  </a:lnTo>
                  <a:lnTo>
                    <a:pt x="93" y="218"/>
                  </a:lnTo>
                  <a:lnTo>
                    <a:pt x="92" y="217"/>
                  </a:lnTo>
                  <a:lnTo>
                    <a:pt x="94" y="227"/>
                  </a:lnTo>
                  <a:lnTo>
                    <a:pt x="64" y="220"/>
                  </a:lnTo>
                  <a:lnTo>
                    <a:pt x="61" y="218"/>
                  </a:lnTo>
                  <a:lnTo>
                    <a:pt x="47" y="212"/>
                  </a:lnTo>
                  <a:lnTo>
                    <a:pt x="43" y="207"/>
                  </a:lnTo>
                  <a:lnTo>
                    <a:pt x="42" y="202"/>
                  </a:lnTo>
                  <a:lnTo>
                    <a:pt x="33" y="195"/>
                  </a:lnTo>
                  <a:lnTo>
                    <a:pt x="33" y="192"/>
                  </a:lnTo>
                  <a:lnTo>
                    <a:pt x="22" y="183"/>
                  </a:lnTo>
                  <a:lnTo>
                    <a:pt x="18" y="177"/>
                  </a:lnTo>
                  <a:lnTo>
                    <a:pt x="16" y="176"/>
                  </a:lnTo>
                  <a:lnTo>
                    <a:pt x="12" y="170"/>
                  </a:lnTo>
                  <a:lnTo>
                    <a:pt x="11" y="147"/>
                  </a:lnTo>
                  <a:lnTo>
                    <a:pt x="7" y="145"/>
                  </a:lnTo>
                  <a:lnTo>
                    <a:pt x="1" y="13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507AE97E-7C56-8C26-D062-3C593E37E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808" y="4950991"/>
              <a:ext cx="74613" cy="112712"/>
            </a:xfrm>
            <a:custGeom>
              <a:avLst/>
              <a:gdLst>
                <a:gd name="T0" fmla="*/ 0 w 47"/>
                <a:gd name="T1" fmla="*/ 2147483646 h 68"/>
                <a:gd name="T2" fmla="*/ 2147483646 w 47"/>
                <a:gd name="T3" fmla="*/ 2147483646 h 68"/>
                <a:gd name="T4" fmla="*/ 2147483646 w 47"/>
                <a:gd name="T5" fmla="*/ 2147483646 h 68"/>
                <a:gd name="T6" fmla="*/ 2147483646 w 47"/>
                <a:gd name="T7" fmla="*/ 2147483646 h 68"/>
                <a:gd name="T8" fmla="*/ 2147483646 w 47"/>
                <a:gd name="T9" fmla="*/ 2147483646 h 68"/>
                <a:gd name="T10" fmla="*/ 2147483646 w 47"/>
                <a:gd name="T11" fmla="*/ 2147483646 h 68"/>
                <a:gd name="T12" fmla="*/ 2147483646 w 47"/>
                <a:gd name="T13" fmla="*/ 2147483646 h 68"/>
                <a:gd name="T14" fmla="*/ 2147483646 w 47"/>
                <a:gd name="T15" fmla="*/ 2147483646 h 68"/>
                <a:gd name="T16" fmla="*/ 2147483646 w 47"/>
                <a:gd name="T17" fmla="*/ 2147483646 h 68"/>
                <a:gd name="T18" fmla="*/ 2147483646 w 47"/>
                <a:gd name="T19" fmla="*/ 2147483646 h 68"/>
                <a:gd name="T20" fmla="*/ 2147483646 w 47"/>
                <a:gd name="T21" fmla="*/ 2147483646 h 68"/>
                <a:gd name="T22" fmla="*/ 2147483646 w 47"/>
                <a:gd name="T23" fmla="*/ 2147483646 h 68"/>
                <a:gd name="T24" fmla="*/ 2147483646 w 47"/>
                <a:gd name="T25" fmla="*/ 2147483646 h 68"/>
                <a:gd name="T26" fmla="*/ 2147483646 w 47"/>
                <a:gd name="T27" fmla="*/ 2147483646 h 68"/>
                <a:gd name="T28" fmla="*/ 2147483646 w 47"/>
                <a:gd name="T29" fmla="*/ 2147483646 h 68"/>
                <a:gd name="T30" fmla="*/ 2147483646 w 47"/>
                <a:gd name="T31" fmla="*/ 2147483646 h 68"/>
                <a:gd name="T32" fmla="*/ 2147483646 w 47"/>
                <a:gd name="T33" fmla="*/ 2147483646 h 68"/>
                <a:gd name="T34" fmla="*/ 2147483646 w 47"/>
                <a:gd name="T35" fmla="*/ 2147483646 h 68"/>
                <a:gd name="T36" fmla="*/ 2147483646 w 47"/>
                <a:gd name="T37" fmla="*/ 2147483646 h 68"/>
                <a:gd name="T38" fmla="*/ 2147483646 w 47"/>
                <a:gd name="T39" fmla="*/ 2147483646 h 68"/>
                <a:gd name="T40" fmla="*/ 2147483646 w 47"/>
                <a:gd name="T41" fmla="*/ 2147483646 h 68"/>
                <a:gd name="T42" fmla="*/ 2147483646 w 47"/>
                <a:gd name="T43" fmla="*/ 0 h 68"/>
                <a:gd name="T44" fmla="*/ 2147483646 w 47"/>
                <a:gd name="T45" fmla="*/ 0 h 68"/>
                <a:gd name="T46" fmla="*/ 2147483646 w 47"/>
                <a:gd name="T47" fmla="*/ 2147483646 h 68"/>
                <a:gd name="T48" fmla="*/ 2147483646 w 47"/>
                <a:gd name="T49" fmla="*/ 2147483646 h 68"/>
                <a:gd name="T50" fmla="*/ 2147483646 w 47"/>
                <a:gd name="T51" fmla="*/ 2147483646 h 68"/>
                <a:gd name="T52" fmla="*/ 2147483646 w 47"/>
                <a:gd name="T53" fmla="*/ 2147483646 h 68"/>
                <a:gd name="T54" fmla="*/ 2147483646 w 47"/>
                <a:gd name="T55" fmla="*/ 2147483646 h 68"/>
                <a:gd name="T56" fmla="*/ 2147483646 w 47"/>
                <a:gd name="T57" fmla="*/ 2147483646 h 68"/>
                <a:gd name="T58" fmla="*/ 2147483646 w 47"/>
                <a:gd name="T59" fmla="*/ 2147483646 h 68"/>
                <a:gd name="T60" fmla="*/ 2147483646 w 47"/>
                <a:gd name="T61" fmla="*/ 2147483646 h 68"/>
                <a:gd name="T62" fmla="*/ 2147483646 w 47"/>
                <a:gd name="T63" fmla="*/ 2147483646 h 68"/>
                <a:gd name="T64" fmla="*/ 2147483646 w 47"/>
                <a:gd name="T65" fmla="*/ 2147483646 h 68"/>
                <a:gd name="T66" fmla="*/ 2147483646 w 47"/>
                <a:gd name="T67" fmla="*/ 2147483646 h 68"/>
                <a:gd name="T68" fmla="*/ 2147483646 w 47"/>
                <a:gd name="T69" fmla="*/ 2147483646 h 68"/>
                <a:gd name="T70" fmla="*/ 2147483646 w 47"/>
                <a:gd name="T71" fmla="*/ 2147483646 h 68"/>
                <a:gd name="T72" fmla="*/ 2147483646 w 47"/>
                <a:gd name="T73" fmla="*/ 2147483646 h 68"/>
                <a:gd name="T74" fmla="*/ 2147483646 w 47"/>
                <a:gd name="T75" fmla="*/ 2147483646 h 68"/>
                <a:gd name="T76" fmla="*/ 2147483646 w 47"/>
                <a:gd name="T77" fmla="*/ 2147483646 h 68"/>
                <a:gd name="T78" fmla="*/ 2147483646 w 47"/>
                <a:gd name="T79" fmla="*/ 2147483646 h 68"/>
                <a:gd name="T80" fmla="*/ 2147483646 w 47"/>
                <a:gd name="T81" fmla="*/ 2147483646 h 68"/>
                <a:gd name="T82" fmla="*/ 2147483646 w 47"/>
                <a:gd name="T83" fmla="*/ 2147483646 h 68"/>
                <a:gd name="T84" fmla="*/ 2147483646 w 47"/>
                <a:gd name="T85" fmla="*/ 2147483646 h 68"/>
                <a:gd name="T86" fmla="*/ 2147483646 w 47"/>
                <a:gd name="T87" fmla="*/ 2147483646 h 68"/>
                <a:gd name="T88" fmla="*/ 2147483646 w 47"/>
                <a:gd name="T89" fmla="*/ 2147483646 h 68"/>
                <a:gd name="T90" fmla="*/ 2147483646 w 47"/>
                <a:gd name="T91" fmla="*/ 2147483646 h 68"/>
                <a:gd name="T92" fmla="*/ 2147483646 w 47"/>
                <a:gd name="T93" fmla="*/ 2147483646 h 68"/>
                <a:gd name="T94" fmla="*/ 2147483646 w 47"/>
                <a:gd name="T95" fmla="*/ 2147483646 h 68"/>
                <a:gd name="T96" fmla="*/ 2147483646 w 47"/>
                <a:gd name="T97" fmla="*/ 2147483646 h 68"/>
                <a:gd name="T98" fmla="*/ 2147483646 w 47"/>
                <a:gd name="T99" fmla="*/ 2147483646 h 68"/>
                <a:gd name="T100" fmla="*/ 2147483646 w 47"/>
                <a:gd name="T101" fmla="*/ 2147483646 h 68"/>
                <a:gd name="T102" fmla="*/ 2147483646 w 47"/>
                <a:gd name="T103" fmla="*/ 2147483646 h 68"/>
                <a:gd name="T104" fmla="*/ 2147483646 w 47"/>
                <a:gd name="T105" fmla="*/ 2147483646 h 68"/>
                <a:gd name="T106" fmla="*/ 2147483646 w 47"/>
                <a:gd name="T107" fmla="*/ 2147483646 h 68"/>
                <a:gd name="T108" fmla="*/ 2147483646 w 47"/>
                <a:gd name="T109" fmla="*/ 2147483646 h 68"/>
                <a:gd name="T110" fmla="*/ 2147483646 w 47"/>
                <a:gd name="T111" fmla="*/ 2147483646 h 68"/>
                <a:gd name="T112" fmla="*/ 2147483646 w 47"/>
                <a:gd name="T113" fmla="*/ 2147483646 h 68"/>
                <a:gd name="T114" fmla="*/ 2147483646 w 47"/>
                <a:gd name="T115" fmla="*/ 2147483646 h 68"/>
                <a:gd name="T116" fmla="*/ 2147483646 w 47"/>
                <a:gd name="T117" fmla="*/ 2147483646 h 68"/>
                <a:gd name="T118" fmla="*/ 2147483646 w 47"/>
                <a:gd name="T119" fmla="*/ 2147483646 h 68"/>
                <a:gd name="T120" fmla="*/ 0 w 47"/>
                <a:gd name="T121" fmla="*/ 2147483646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"/>
                <a:gd name="T184" fmla="*/ 0 h 68"/>
                <a:gd name="T185" fmla="*/ 47 w 47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" h="68">
                  <a:moveTo>
                    <a:pt x="0" y="40"/>
                  </a:moveTo>
                  <a:lnTo>
                    <a:pt x="2" y="36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5" y="43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1" y="60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4" y="65"/>
                  </a:lnTo>
                  <a:lnTo>
                    <a:pt x="15" y="64"/>
                  </a:lnTo>
                  <a:lnTo>
                    <a:pt x="11" y="63"/>
                  </a:lnTo>
                  <a:lnTo>
                    <a:pt x="9" y="62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5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4" name="Freeform 99">
              <a:extLst>
                <a:ext uri="{FF2B5EF4-FFF2-40B4-BE49-F238E27FC236}">
                  <a16:creationId xmlns:a16="http://schemas.microsoft.com/office/drawing/2014/main" id="{FC57271E-C2C1-1F4A-BA3C-0D838428E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021" y="4793828"/>
              <a:ext cx="346075" cy="422275"/>
            </a:xfrm>
            <a:custGeom>
              <a:avLst/>
              <a:gdLst>
                <a:gd name="T0" fmla="*/ 2147483646 w 225"/>
                <a:gd name="T1" fmla="*/ 2147483646 h 255"/>
                <a:gd name="T2" fmla="*/ 2147483646 w 225"/>
                <a:gd name="T3" fmla="*/ 2147483646 h 255"/>
                <a:gd name="T4" fmla="*/ 2147483646 w 225"/>
                <a:gd name="T5" fmla="*/ 2147483646 h 255"/>
                <a:gd name="T6" fmla="*/ 2147483646 w 225"/>
                <a:gd name="T7" fmla="*/ 2147483646 h 255"/>
                <a:gd name="T8" fmla="*/ 2147483646 w 225"/>
                <a:gd name="T9" fmla="*/ 2147483646 h 255"/>
                <a:gd name="T10" fmla="*/ 2147483646 w 225"/>
                <a:gd name="T11" fmla="*/ 2147483646 h 255"/>
                <a:gd name="T12" fmla="*/ 2147483646 w 225"/>
                <a:gd name="T13" fmla="*/ 2147483646 h 255"/>
                <a:gd name="T14" fmla="*/ 2147483646 w 225"/>
                <a:gd name="T15" fmla="*/ 2147483646 h 255"/>
                <a:gd name="T16" fmla="*/ 2147483646 w 225"/>
                <a:gd name="T17" fmla="*/ 2147483646 h 255"/>
                <a:gd name="T18" fmla="*/ 2147483646 w 225"/>
                <a:gd name="T19" fmla="*/ 2147483646 h 255"/>
                <a:gd name="T20" fmla="*/ 2147483646 w 225"/>
                <a:gd name="T21" fmla="*/ 2147483646 h 255"/>
                <a:gd name="T22" fmla="*/ 2147483646 w 225"/>
                <a:gd name="T23" fmla="*/ 2147483646 h 255"/>
                <a:gd name="T24" fmla="*/ 2147483646 w 225"/>
                <a:gd name="T25" fmla="*/ 2147483646 h 255"/>
                <a:gd name="T26" fmla="*/ 2147483646 w 225"/>
                <a:gd name="T27" fmla="*/ 2147483646 h 255"/>
                <a:gd name="T28" fmla="*/ 2147483646 w 225"/>
                <a:gd name="T29" fmla="*/ 2147483646 h 255"/>
                <a:gd name="T30" fmla="*/ 2147483646 w 225"/>
                <a:gd name="T31" fmla="*/ 2147483646 h 255"/>
                <a:gd name="T32" fmla="*/ 2147483646 w 225"/>
                <a:gd name="T33" fmla="*/ 2147483646 h 255"/>
                <a:gd name="T34" fmla="*/ 2147483646 w 225"/>
                <a:gd name="T35" fmla="*/ 2147483646 h 255"/>
                <a:gd name="T36" fmla="*/ 2147483646 w 225"/>
                <a:gd name="T37" fmla="*/ 2147483646 h 255"/>
                <a:gd name="T38" fmla="*/ 2147483646 w 225"/>
                <a:gd name="T39" fmla="*/ 2147483646 h 255"/>
                <a:gd name="T40" fmla="*/ 2147483646 w 225"/>
                <a:gd name="T41" fmla="*/ 2147483646 h 255"/>
                <a:gd name="T42" fmla="*/ 2147483646 w 225"/>
                <a:gd name="T43" fmla="*/ 2147483646 h 255"/>
                <a:gd name="T44" fmla="*/ 2147483646 w 225"/>
                <a:gd name="T45" fmla="*/ 2147483646 h 255"/>
                <a:gd name="T46" fmla="*/ 2147483646 w 225"/>
                <a:gd name="T47" fmla="*/ 2147483646 h 255"/>
                <a:gd name="T48" fmla="*/ 2147483646 w 225"/>
                <a:gd name="T49" fmla="*/ 2147483646 h 255"/>
                <a:gd name="T50" fmla="*/ 2147483646 w 225"/>
                <a:gd name="T51" fmla="*/ 2147483646 h 255"/>
                <a:gd name="T52" fmla="*/ 2147483646 w 225"/>
                <a:gd name="T53" fmla="*/ 2147483646 h 255"/>
                <a:gd name="T54" fmla="*/ 2147483646 w 225"/>
                <a:gd name="T55" fmla="*/ 2147483646 h 255"/>
                <a:gd name="T56" fmla="*/ 2147483646 w 225"/>
                <a:gd name="T57" fmla="*/ 2147483646 h 255"/>
                <a:gd name="T58" fmla="*/ 2147483646 w 225"/>
                <a:gd name="T59" fmla="*/ 2147483646 h 255"/>
                <a:gd name="T60" fmla="*/ 2147483646 w 225"/>
                <a:gd name="T61" fmla="*/ 2147483646 h 255"/>
                <a:gd name="T62" fmla="*/ 2147483646 w 225"/>
                <a:gd name="T63" fmla="*/ 2147483646 h 255"/>
                <a:gd name="T64" fmla="*/ 2147483646 w 225"/>
                <a:gd name="T65" fmla="*/ 2147483646 h 255"/>
                <a:gd name="T66" fmla="*/ 2147483646 w 225"/>
                <a:gd name="T67" fmla="*/ 2147483646 h 255"/>
                <a:gd name="T68" fmla="*/ 2147483646 w 225"/>
                <a:gd name="T69" fmla="*/ 2147483646 h 255"/>
                <a:gd name="T70" fmla="*/ 2147483646 w 225"/>
                <a:gd name="T71" fmla="*/ 2147483646 h 255"/>
                <a:gd name="T72" fmla="*/ 2147483646 w 225"/>
                <a:gd name="T73" fmla="*/ 2147483646 h 255"/>
                <a:gd name="T74" fmla="*/ 2147483646 w 225"/>
                <a:gd name="T75" fmla="*/ 2147483646 h 255"/>
                <a:gd name="T76" fmla="*/ 2147483646 w 225"/>
                <a:gd name="T77" fmla="*/ 2147483646 h 255"/>
                <a:gd name="T78" fmla="*/ 2147483646 w 225"/>
                <a:gd name="T79" fmla="*/ 2147483646 h 255"/>
                <a:gd name="T80" fmla="*/ 2147483646 w 225"/>
                <a:gd name="T81" fmla="*/ 2147483646 h 255"/>
                <a:gd name="T82" fmla="*/ 2147483646 w 225"/>
                <a:gd name="T83" fmla="*/ 2147483646 h 255"/>
                <a:gd name="T84" fmla="*/ 2147483646 w 225"/>
                <a:gd name="T85" fmla="*/ 2147483646 h 255"/>
                <a:gd name="T86" fmla="*/ 2147483646 w 225"/>
                <a:gd name="T87" fmla="*/ 2147483646 h 255"/>
                <a:gd name="T88" fmla="*/ 2147483646 w 225"/>
                <a:gd name="T89" fmla="*/ 2147483646 h 255"/>
                <a:gd name="T90" fmla="*/ 2147483646 w 225"/>
                <a:gd name="T91" fmla="*/ 2147483646 h 255"/>
                <a:gd name="T92" fmla="*/ 2147483646 w 225"/>
                <a:gd name="T93" fmla="*/ 2147483646 h 255"/>
                <a:gd name="T94" fmla="*/ 2147483646 w 225"/>
                <a:gd name="T95" fmla="*/ 2147483646 h 255"/>
                <a:gd name="T96" fmla="*/ 2147483646 w 225"/>
                <a:gd name="T97" fmla="*/ 2147483646 h 255"/>
                <a:gd name="T98" fmla="*/ 2147483646 w 225"/>
                <a:gd name="T99" fmla="*/ 2147483646 h 255"/>
                <a:gd name="T100" fmla="*/ 2147483646 w 225"/>
                <a:gd name="T101" fmla="*/ 2147483646 h 255"/>
                <a:gd name="T102" fmla="*/ 0 w 225"/>
                <a:gd name="T103" fmla="*/ 2147483646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255"/>
                <a:gd name="T158" fmla="*/ 225 w 225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255">
                  <a:moveTo>
                    <a:pt x="0" y="198"/>
                  </a:moveTo>
                  <a:lnTo>
                    <a:pt x="3" y="206"/>
                  </a:lnTo>
                  <a:lnTo>
                    <a:pt x="5" y="208"/>
                  </a:lnTo>
                  <a:lnTo>
                    <a:pt x="15" y="211"/>
                  </a:lnTo>
                  <a:lnTo>
                    <a:pt x="17" y="213"/>
                  </a:lnTo>
                  <a:lnTo>
                    <a:pt x="17" y="215"/>
                  </a:lnTo>
                  <a:lnTo>
                    <a:pt x="16" y="216"/>
                  </a:lnTo>
                  <a:lnTo>
                    <a:pt x="16" y="218"/>
                  </a:lnTo>
                  <a:lnTo>
                    <a:pt x="14" y="220"/>
                  </a:lnTo>
                  <a:lnTo>
                    <a:pt x="12" y="223"/>
                  </a:lnTo>
                  <a:lnTo>
                    <a:pt x="12" y="230"/>
                  </a:lnTo>
                  <a:lnTo>
                    <a:pt x="11" y="236"/>
                  </a:lnTo>
                  <a:lnTo>
                    <a:pt x="9" y="238"/>
                  </a:lnTo>
                  <a:lnTo>
                    <a:pt x="8" y="241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6" y="244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8" y="243"/>
                  </a:lnTo>
                  <a:lnTo>
                    <a:pt x="19" y="245"/>
                  </a:lnTo>
                  <a:lnTo>
                    <a:pt x="19" y="248"/>
                  </a:lnTo>
                  <a:lnTo>
                    <a:pt x="18" y="255"/>
                  </a:lnTo>
                  <a:lnTo>
                    <a:pt x="27" y="254"/>
                  </a:lnTo>
                  <a:lnTo>
                    <a:pt x="28" y="252"/>
                  </a:lnTo>
                  <a:lnTo>
                    <a:pt x="38" y="242"/>
                  </a:lnTo>
                  <a:lnTo>
                    <a:pt x="43" y="232"/>
                  </a:lnTo>
                  <a:lnTo>
                    <a:pt x="53" y="230"/>
                  </a:lnTo>
                  <a:lnTo>
                    <a:pt x="56" y="227"/>
                  </a:lnTo>
                  <a:lnTo>
                    <a:pt x="57" y="226"/>
                  </a:lnTo>
                  <a:lnTo>
                    <a:pt x="62" y="228"/>
                  </a:lnTo>
                  <a:lnTo>
                    <a:pt x="64" y="226"/>
                  </a:lnTo>
                  <a:lnTo>
                    <a:pt x="67" y="225"/>
                  </a:lnTo>
                  <a:lnTo>
                    <a:pt x="70" y="226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7" y="221"/>
                  </a:lnTo>
                  <a:lnTo>
                    <a:pt x="77" y="220"/>
                  </a:lnTo>
                  <a:lnTo>
                    <a:pt x="81" y="219"/>
                  </a:lnTo>
                  <a:lnTo>
                    <a:pt x="84" y="220"/>
                  </a:lnTo>
                  <a:lnTo>
                    <a:pt x="89" y="211"/>
                  </a:lnTo>
                  <a:lnTo>
                    <a:pt x="90" y="208"/>
                  </a:lnTo>
                  <a:lnTo>
                    <a:pt x="92" y="206"/>
                  </a:lnTo>
                  <a:lnTo>
                    <a:pt x="96" y="206"/>
                  </a:lnTo>
                  <a:lnTo>
                    <a:pt x="93" y="202"/>
                  </a:lnTo>
                  <a:lnTo>
                    <a:pt x="96" y="200"/>
                  </a:lnTo>
                  <a:lnTo>
                    <a:pt x="99" y="204"/>
                  </a:lnTo>
                  <a:lnTo>
                    <a:pt x="101" y="205"/>
                  </a:lnTo>
                  <a:lnTo>
                    <a:pt x="102" y="206"/>
                  </a:lnTo>
                  <a:lnTo>
                    <a:pt x="103" y="204"/>
                  </a:lnTo>
                  <a:lnTo>
                    <a:pt x="106" y="203"/>
                  </a:lnTo>
                  <a:lnTo>
                    <a:pt x="109" y="198"/>
                  </a:lnTo>
                  <a:lnTo>
                    <a:pt x="110" y="196"/>
                  </a:lnTo>
                  <a:lnTo>
                    <a:pt x="109" y="195"/>
                  </a:lnTo>
                  <a:lnTo>
                    <a:pt x="118" y="186"/>
                  </a:lnTo>
                  <a:lnTo>
                    <a:pt x="118" y="184"/>
                  </a:lnTo>
                  <a:lnTo>
                    <a:pt x="120" y="182"/>
                  </a:lnTo>
                  <a:lnTo>
                    <a:pt x="125" y="178"/>
                  </a:lnTo>
                  <a:lnTo>
                    <a:pt x="128" y="174"/>
                  </a:lnTo>
                  <a:lnTo>
                    <a:pt x="132" y="173"/>
                  </a:lnTo>
                  <a:lnTo>
                    <a:pt x="133" y="171"/>
                  </a:lnTo>
                  <a:lnTo>
                    <a:pt x="133" y="167"/>
                  </a:lnTo>
                  <a:lnTo>
                    <a:pt x="136" y="161"/>
                  </a:lnTo>
                  <a:lnTo>
                    <a:pt x="138" y="160"/>
                  </a:lnTo>
                  <a:lnTo>
                    <a:pt x="142" y="155"/>
                  </a:lnTo>
                  <a:lnTo>
                    <a:pt x="141" y="152"/>
                  </a:lnTo>
                  <a:lnTo>
                    <a:pt x="141" y="150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1" y="144"/>
                  </a:lnTo>
                  <a:lnTo>
                    <a:pt x="138" y="144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5" y="129"/>
                  </a:lnTo>
                  <a:lnTo>
                    <a:pt x="136" y="128"/>
                  </a:lnTo>
                  <a:lnTo>
                    <a:pt x="136" y="126"/>
                  </a:lnTo>
                  <a:lnTo>
                    <a:pt x="137" y="126"/>
                  </a:lnTo>
                  <a:lnTo>
                    <a:pt x="143" y="121"/>
                  </a:lnTo>
                  <a:lnTo>
                    <a:pt x="144" y="118"/>
                  </a:lnTo>
                  <a:lnTo>
                    <a:pt x="145" y="118"/>
                  </a:lnTo>
                  <a:lnTo>
                    <a:pt x="145" y="117"/>
                  </a:lnTo>
                  <a:lnTo>
                    <a:pt x="147" y="115"/>
                  </a:lnTo>
                  <a:lnTo>
                    <a:pt x="146" y="113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7" y="109"/>
                  </a:lnTo>
                  <a:lnTo>
                    <a:pt x="148" y="105"/>
                  </a:lnTo>
                  <a:lnTo>
                    <a:pt x="150" y="103"/>
                  </a:lnTo>
                  <a:lnTo>
                    <a:pt x="153" y="104"/>
                  </a:lnTo>
                  <a:lnTo>
                    <a:pt x="154" y="103"/>
                  </a:lnTo>
                  <a:lnTo>
                    <a:pt x="154" y="101"/>
                  </a:lnTo>
                  <a:lnTo>
                    <a:pt x="155" y="101"/>
                  </a:lnTo>
                  <a:lnTo>
                    <a:pt x="155" y="99"/>
                  </a:lnTo>
                  <a:lnTo>
                    <a:pt x="158" y="93"/>
                  </a:lnTo>
                  <a:lnTo>
                    <a:pt x="159" y="93"/>
                  </a:lnTo>
                  <a:lnTo>
                    <a:pt x="159" y="97"/>
                  </a:lnTo>
                  <a:lnTo>
                    <a:pt x="158" y="98"/>
                  </a:lnTo>
                  <a:lnTo>
                    <a:pt x="158" y="100"/>
                  </a:lnTo>
                  <a:lnTo>
                    <a:pt x="159" y="102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5" y="103"/>
                  </a:lnTo>
                  <a:lnTo>
                    <a:pt x="165" y="104"/>
                  </a:lnTo>
                  <a:lnTo>
                    <a:pt x="166" y="109"/>
                  </a:lnTo>
                  <a:lnTo>
                    <a:pt x="166" y="114"/>
                  </a:lnTo>
                  <a:lnTo>
                    <a:pt x="167" y="115"/>
                  </a:lnTo>
                  <a:lnTo>
                    <a:pt x="176" y="123"/>
                  </a:lnTo>
                  <a:lnTo>
                    <a:pt x="177" y="127"/>
                  </a:lnTo>
                  <a:lnTo>
                    <a:pt x="178" y="136"/>
                  </a:lnTo>
                  <a:lnTo>
                    <a:pt x="180" y="139"/>
                  </a:lnTo>
                  <a:lnTo>
                    <a:pt x="180" y="140"/>
                  </a:lnTo>
                  <a:lnTo>
                    <a:pt x="177" y="143"/>
                  </a:lnTo>
                  <a:lnTo>
                    <a:pt x="178" y="146"/>
                  </a:lnTo>
                  <a:lnTo>
                    <a:pt x="179" y="149"/>
                  </a:lnTo>
                  <a:lnTo>
                    <a:pt x="179" y="151"/>
                  </a:lnTo>
                  <a:lnTo>
                    <a:pt x="182" y="152"/>
                  </a:lnTo>
                  <a:lnTo>
                    <a:pt x="183" y="153"/>
                  </a:lnTo>
                  <a:lnTo>
                    <a:pt x="184" y="156"/>
                  </a:lnTo>
                  <a:lnTo>
                    <a:pt x="185" y="160"/>
                  </a:lnTo>
                  <a:lnTo>
                    <a:pt x="185" y="161"/>
                  </a:lnTo>
                  <a:lnTo>
                    <a:pt x="188" y="169"/>
                  </a:lnTo>
                  <a:lnTo>
                    <a:pt x="190" y="172"/>
                  </a:lnTo>
                  <a:lnTo>
                    <a:pt x="190" y="175"/>
                  </a:lnTo>
                  <a:lnTo>
                    <a:pt x="192" y="180"/>
                  </a:lnTo>
                  <a:lnTo>
                    <a:pt x="199" y="182"/>
                  </a:lnTo>
                  <a:lnTo>
                    <a:pt x="202" y="181"/>
                  </a:lnTo>
                  <a:lnTo>
                    <a:pt x="204" y="182"/>
                  </a:lnTo>
                  <a:lnTo>
                    <a:pt x="207" y="182"/>
                  </a:lnTo>
                  <a:lnTo>
                    <a:pt x="209" y="181"/>
                  </a:lnTo>
                  <a:lnTo>
                    <a:pt x="211" y="180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5" y="169"/>
                  </a:lnTo>
                  <a:lnTo>
                    <a:pt x="217" y="160"/>
                  </a:lnTo>
                  <a:lnTo>
                    <a:pt x="215" y="149"/>
                  </a:lnTo>
                  <a:lnTo>
                    <a:pt x="216" y="144"/>
                  </a:lnTo>
                  <a:lnTo>
                    <a:pt x="218" y="143"/>
                  </a:lnTo>
                  <a:lnTo>
                    <a:pt x="219" y="135"/>
                  </a:lnTo>
                  <a:lnTo>
                    <a:pt x="217" y="129"/>
                  </a:lnTo>
                  <a:lnTo>
                    <a:pt x="218" y="122"/>
                  </a:lnTo>
                  <a:lnTo>
                    <a:pt x="217" y="115"/>
                  </a:lnTo>
                  <a:lnTo>
                    <a:pt x="217" y="105"/>
                  </a:lnTo>
                  <a:lnTo>
                    <a:pt x="217" y="103"/>
                  </a:lnTo>
                  <a:lnTo>
                    <a:pt x="214" y="99"/>
                  </a:lnTo>
                  <a:lnTo>
                    <a:pt x="214" y="91"/>
                  </a:lnTo>
                  <a:lnTo>
                    <a:pt x="212" y="91"/>
                  </a:lnTo>
                  <a:lnTo>
                    <a:pt x="208" y="89"/>
                  </a:lnTo>
                  <a:lnTo>
                    <a:pt x="222" y="82"/>
                  </a:lnTo>
                  <a:lnTo>
                    <a:pt x="225" y="77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3" y="70"/>
                  </a:lnTo>
                  <a:lnTo>
                    <a:pt x="222" y="6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5"/>
                  </a:lnTo>
                  <a:lnTo>
                    <a:pt x="214" y="53"/>
                  </a:lnTo>
                  <a:lnTo>
                    <a:pt x="204" y="53"/>
                  </a:lnTo>
                  <a:lnTo>
                    <a:pt x="201" y="53"/>
                  </a:lnTo>
                  <a:lnTo>
                    <a:pt x="191" y="52"/>
                  </a:lnTo>
                  <a:lnTo>
                    <a:pt x="189" y="52"/>
                  </a:lnTo>
                  <a:lnTo>
                    <a:pt x="189" y="54"/>
                  </a:lnTo>
                  <a:lnTo>
                    <a:pt x="183" y="57"/>
                  </a:lnTo>
                  <a:lnTo>
                    <a:pt x="177" y="57"/>
                  </a:lnTo>
                  <a:lnTo>
                    <a:pt x="177" y="55"/>
                  </a:lnTo>
                  <a:lnTo>
                    <a:pt x="180" y="42"/>
                  </a:lnTo>
                  <a:lnTo>
                    <a:pt x="177" y="31"/>
                  </a:lnTo>
                  <a:lnTo>
                    <a:pt x="173" y="30"/>
                  </a:lnTo>
                  <a:lnTo>
                    <a:pt x="168" y="29"/>
                  </a:lnTo>
                  <a:lnTo>
                    <a:pt x="166" y="30"/>
                  </a:lnTo>
                  <a:lnTo>
                    <a:pt x="161" y="31"/>
                  </a:lnTo>
                  <a:lnTo>
                    <a:pt x="157" y="33"/>
                  </a:lnTo>
                  <a:lnTo>
                    <a:pt x="151" y="36"/>
                  </a:lnTo>
                  <a:lnTo>
                    <a:pt x="146" y="48"/>
                  </a:lnTo>
                  <a:lnTo>
                    <a:pt x="142" y="50"/>
                  </a:lnTo>
                  <a:lnTo>
                    <a:pt x="139" y="50"/>
                  </a:lnTo>
                  <a:lnTo>
                    <a:pt x="135" y="50"/>
                  </a:lnTo>
                  <a:lnTo>
                    <a:pt x="126" y="48"/>
                  </a:lnTo>
                  <a:lnTo>
                    <a:pt x="125" y="43"/>
                  </a:lnTo>
                  <a:lnTo>
                    <a:pt x="124" y="41"/>
                  </a:lnTo>
                  <a:lnTo>
                    <a:pt x="123" y="37"/>
                  </a:lnTo>
                  <a:lnTo>
                    <a:pt x="121" y="36"/>
                  </a:lnTo>
                  <a:lnTo>
                    <a:pt x="121" y="31"/>
                  </a:lnTo>
                  <a:lnTo>
                    <a:pt x="119" y="28"/>
                  </a:lnTo>
                  <a:lnTo>
                    <a:pt x="114" y="8"/>
                  </a:lnTo>
                  <a:lnTo>
                    <a:pt x="112" y="6"/>
                  </a:lnTo>
                  <a:lnTo>
                    <a:pt x="104" y="9"/>
                  </a:lnTo>
                  <a:lnTo>
                    <a:pt x="101" y="9"/>
                  </a:lnTo>
                  <a:lnTo>
                    <a:pt x="92" y="7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7" y="0"/>
                  </a:lnTo>
                  <a:lnTo>
                    <a:pt x="73" y="27"/>
                  </a:lnTo>
                  <a:lnTo>
                    <a:pt x="72" y="25"/>
                  </a:lnTo>
                  <a:lnTo>
                    <a:pt x="69" y="22"/>
                  </a:lnTo>
                  <a:lnTo>
                    <a:pt x="68" y="21"/>
                  </a:lnTo>
                  <a:lnTo>
                    <a:pt x="70" y="31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69" y="43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65" y="44"/>
                  </a:lnTo>
                  <a:lnTo>
                    <a:pt x="61" y="53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4" y="52"/>
                  </a:lnTo>
                  <a:lnTo>
                    <a:pt x="51" y="53"/>
                  </a:lnTo>
                  <a:lnTo>
                    <a:pt x="49" y="56"/>
                  </a:lnTo>
                  <a:lnTo>
                    <a:pt x="52" y="55"/>
                  </a:lnTo>
                  <a:lnTo>
                    <a:pt x="52" y="63"/>
                  </a:lnTo>
                  <a:lnTo>
                    <a:pt x="53" y="63"/>
                  </a:lnTo>
                  <a:lnTo>
                    <a:pt x="54" y="65"/>
                  </a:lnTo>
                  <a:lnTo>
                    <a:pt x="55" y="66"/>
                  </a:lnTo>
                  <a:lnTo>
                    <a:pt x="56" y="69"/>
                  </a:lnTo>
                  <a:lnTo>
                    <a:pt x="55" y="70"/>
                  </a:lnTo>
                  <a:lnTo>
                    <a:pt x="54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0" y="86"/>
                  </a:lnTo>
                  <a:lnTo>
                    <a:pt x="51" y="87"/>
                  </a:lnTo>
                  <a:lnTo>
                    <a:pt x="51" y="89"/>
                  </a:lnTo>
                  <a:lnTo>
                    <a:pt x="44" y="93"/>
                  </a:lnTo>
                  <a:lnTo>
                    <a:pt x="43" y="92"/>
                  </a:lnTo>
                  <a:lnTo>
                    <a:pt x="41" y="93"/>
                  </a:lnTo>
                  <a:lnTo>
                    <a:pt x="39" y="92"/>
                  </a:lnTo>
                  <a:lnTo>
                    <a:pt x="35" y="93"/>
                  </a:lnTo>
                  <a:lnTo>
                    <a:pt x="37" y="99"/>
                  </a:lnTo>
                  <a:lnTo>
                    <a:pt x="39" y="101"/>
                  </a:lnTo>
                  <a:lnTo>
                    <a:pt x="40" y="101"/>
                  </a:lnTo>
                  <a:lnTo>
                    <a:pt x="41" y="108"/>
                  </a:lnTo>
                  <a:lnTo>
                    <a:pt x="38" y="110"/>
                  </a:lnTo>
                  <a:lnTo>
                    <a:pt x="40" y="112"/>
                  </a:lnTo>
                  <a:lnTo>
                    <a:pt x="43" y="116"/>
                  </a:lnTo>
                  <a:lnTo>
                    <a:pt x="42" y="117"/>
                  </a:lnTo>
                  <a:lnTo>
                    <a:pt x="43" y="120"/>
                  </a:lnTo>
                  <a:lnTo>
                    <a:pt x="45" y="122"/>
                  </a:lnTo>
                  <a:lnTo>
                    <a:pt x="46" y="129"/>
                  </a:lnTo>
                  <a:lnTo>
                    <a:pt x="42" y="130"/>
                  </a:lnTo>
                  <a:lnTo>
                    <a:pt x="41" y="133"/>
                  </a:lnTo>
                  <a:lnTo>
                    <a:pt x="35" y="132"/>
                  </a:lnTo>
                  <a:lnTo>
                    <a:pt x="33" y="133"/>
                  </a:lnTo>
                  <a:lnTo>
                    <a:pt x="33" y="136"/>
                  </a:lnTo>
                  <a:lnTo>
                    <a:pt x="31" y="138"/>
                  </a:lnTo>
                  <a:lnTo>
                    <a:pt x="29" y="139"/>
                  </a:lnTo>
                  <a:lnTo>
                    <a:pt x="29" y="152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6" y="161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9" y="167"/>
                  </a:lnTo>
                  <a:lnTo>
                    <a:pt x="15" y="176"/>
                  </a:lnTo>
                  <a:lnTo>
                    <a:pt x="5" y="185"/>
                  </a:lnTo>
                  <a:lnTo>
                    <a:pt x="4" y="188"/>
                  </a:lnTo>
                  <a:lnTo>
                    <a:pt x="3" y="191"/>
                  </a:lnTo>
                  <a:lnTo>
                    <a:pt x="2" y="193"/>
                  </a:lnTo>
                  <a:lnTo>
                    <a:pt x="0" y="19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5" name="Freeform 100">
              <a:extLst>
                <a:ext uri="{FF2B5EF4-FFF2-40B4-BE49-F238E27FC236}">
                  <a16:creationId xmlns:a16="http://schemas.microsoft.com/office/drawing/2014/main" id="{3A22CCED-0481-2E03-8F0A-D39FCF848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046" y="4747791"/>
              <a:ext cx="801687" cy="568325"/>
            </a:xfrm>
            <a:custGeom>
              <a:avLst/>
              <a:gdLst>
                <a:gd name="T0" fmla="*/ 2147483646 w 522"/>
                <a:gd name="T1" fmla="*/ 2147483646 h 343"/>
                <a:gd name="T2" fmla="*/ 2147483646 w 522"/>
                <a:gd name="T3" fmla="*/ 2147483646 h 343"/>
                <a:gd name="T4" fmla="*/ 2147483646 w 522"/>
                <a:gd name="T5" fmla="*/ 2147483646 h 343"/>
                <a:gd name="T6" fmla="*/ 2147483646 w 522"/>
                <a:gd name="T7" fmla="*/ 2147483646 h 343"/>
                <a:gd name="T8" fmla="*/ 2147483646 w 522"/>
                <a:gd name="T9" fmla="*/ 2147483646 h 343"/>
                <a:gd name="T10" fmla="*/ 2147483646 w 522"/>
                <a:gd name="T11" fmla="*/ 2147483646 h 343"/>
                <a:gd name="T12" fmla="*/ 2147483646 w 522"/>
                <a:gd name="T13" fmla="*/ 2147483646 h 343"/>
                <a:gd name="T14" fmla="*/ 2147483646 w 522"/>
                <a:gd name="T15" fmla="*/ 2147483646 h 343"/>
                <a:gd name="T16" fmla="*/ 2147483646 w 522"/>
                <a:gd name="T17" fmla="*/ 2147483646 h 343"/>
                <a:gd name="T18" fmla="*/ 2147483646 w 522"/>
                <a:gd name="T19" fmla="*/ 2147483646 h 343"/>
                <a:gd name="T20" fmla="*/ 2147483646 w 522"/>
                <a:gd name="T21" fmla="*/ 2147483646 h 343"/>
                <a:gd name="T22" fmla="*/ 2147483646 w 522"/>
                <a:gd name="T23" fmla="*/ 2147483646 h 343"/>
                <a:gd name="T24" fmla="*/ 2147483646 w 522"/>
                <a:gd name="T25" fmla="*/ 2147483646 h 343"/>
                <a:gd name="T26" fmla="*/ 2147483646 w 522"/>
                <a:gd name="T27" fmla="*/ 2147483646 h 343"/>
                <a:gd name="T28" fmla="*/ 2147483646 w 522"/>
                <a:gd name="T29" fmla="*/ 2147483646 h 343"/>
                <a:gd name="T30" fmla="*/ 2147483646 w 522"/>
                <a:gd name="T31" fmla="*/ 2147483646 h 343"/>
                <a:gd name="T32" fmla="*/ 2147483646 w 522"/>
                <a:gd name="T33" fmla="*/ 2147483646 h 343"/>
                <a:gd name="T34" fmla="*/ 2147483646 w 522"/>
                <a:gd name="T35" fmla="*/ 2147483646 h 343"/>
                <a:gd name="T36" fmla="*/ 2147483646 w 522"/>
                <a:gd name="T37" fmla="*/ 2147483646 h 343"/>
                <a:gd name="T38" fmla="*/ 2147483646 w 522"/>
                <a:gd name="T39" fmla="*/ 2147483646 h 343"/>
                <a:gd name="T40" fmla="*/ 2147483646 w 522"/>
                <a:gd name="T41" fmla="*/ 2147483646 h 343"/>
                <a:gd name="T42" fmla="*/ 2147483646 w 522"/>
                <a:gd name="T43" fmla="*/ 2147483646 h 343"/>
                <a:gd name="T44" fmla="*/ 2147483646 w 522"/>
                <a:gd name="T45" fmla="*/ 2147483646 h 343"/>
                <a:gd name="T46" fmla="*/ 2147483646 w 522"/>
                <a:gd name="T47" fmla="*/ 2147483646 h 343"/>
                <a:gd name="T48" fmla="*/ 2147483646 w 522"/>
                <a:gd name="T49" fmla="*/ 2147483646 h 343"/>
                <a:gd name="T50" fmla="*/ 2147483646 w 522"/>
                <a:gd name="T51" fmla="*/ 2147483646 h 343"/>
                <a:gd name="T52" fmla="*/ 2147483646 w 522"/>
                <a:gd name="T53" fmla="*/ 2147483646 h 343"/>
                <a:gd name="T54" fmla="*/ 2147483646 w 522"/>
                <a:gd name="T55" fmla="*/ 2147483646 h 343"/>
                <a:gd name="T56" fmla="*/ 2147483646 w 522"/>
                <a:gd name="T57" fmla="*/ 2147483646 h 343"/>
                <a:gd name="T58" fmla="*/ 2147483646 w 522"/>
                <a:gd name="T59" fmla="*/ 2147483646 h 343"/>
                <a:gd name="T60" fmla="*/ 2147483646 w 522"/>
                <a:gd name="T61" fmla="*/ 2147483646 h 343"/>
                <a:gd name="T62" fmla="*/ 2147483646 w 522"/>
                <a:gd name="T63" fmla="*/ 2147483646 h 343"/>
                <a:gd name="T64" fmla="*/ 2147483646 w 522"/>
                <a:gd name="T65" fmla="*/ 2147483646 h 343"/>
                <a:gd name="T66" fmla="*/ 2147483646 w 522"/>
                <a:gd name="T67" fmla="*/ 2147483646 h 343"/>
                <a:gd name="T68" fmla="*/ 2147483646 w 522"/>
                <a:gd name="T69" fmla="*/ 2147483646 h 343"/>
                <a:gd name="T70" fmla="*/ 2147483646 w 522"/>
                <a:gd name="T71" fmla="*/ 2147483646 h 343"/>
                <a:gd name="T72" fmla="*/ 2147483646 w 522"/>
                <a:gd name="T73" fmla="*/ 2147483646 h 343"/>
                <a:gd name="T74" fmla="*/ 2147483646 w 522"/>
                <a:gd name="T75" fmla="*/ 2147483646 h 343"/>
                <a:gd name="T76" fmla="*/ 2147483646 w 522"/>
                <a:gd name="T77" fmla="*/ 2147483646 h 343"/>
                <a:gd name="T78" fmla="*/ 2147483646 w 522"/>
                <a:gd name="T79" fmla="*/ 2147483646 h 343"/>
                <a:gd name="T80" fmla="*/ 2147483646 w 522"/>
                <a:gd name="T81" fmla="*/ 2147483646 h 343"/>
                <a:gd name="T82" fmla="*/ 2147483646 w 522"/>
                <a:gd name="T83" fmla="*/ 2147483646 h 343"/>
                <a:gd name="T84" fmla="*/ 2147483646 w 522"/>
                <a:gd name="T85" fmla="*/ 2147483646 h 343"/>
                <a:gd name="T86" fmla="*/ 2147483646 w 522"/>
                <a:gd name="T87" fmla="*/ 2147483646 h 343"/>
                <a:gd name="T88" fmla="*/ 2147483646 w 522"/>
                <a:gd name="T89" fmla="*/ 2147483646 h 343"/>
                <a:gd name="T90" fmla="*/ 2147483646 w 522"/>
                <a:gd name="T91" fmla="*/ 2147483646 h 343"/>
                <a:gd name="T92" fmla="*/ 2147483646 w 522"/>
                <a:gd name="T93" fmla="*/ 2147483646 h 343"/>
                <a:gd name="T94" fmla="*/ 2147483646 w 522"/>
                <a:gd name="T95" fmla="*/ 2147483646 h 343"/>
                <a:gd name="T96" fmla="*/ 2147483646 w 522"/>
                <a:gd name="T97" fmla="*/ 2147483646 h 343"/>
                <a:gd name="T98" fmla="*/ 2147483646 w 522"/>
                <a:gd name="T99" fmla="*/ 2147483646 h 343"/>
                <a:gd name="T100" fmla="*/ 2147483646 w 522"/>
                <a:gd name="T101" fmla="*/ 2147483646 h 343"/>
                <a:gd name="T102" fmla="*/ 2147483646 w 522"/>
                <a:gd name="T103" fmla="*/ 2147483646 h 343"/>
                <a:gd name="T104" fmla="*/ 2147483646 w 522"/>
                <a:gd name="T105" fmla="*/ 2147483646 h 343"/>
                <a:gd name="T106" fmla="*/ 2147483646 w 522"/>
                <a:gd name="T107" fmla="*/ 2147483646 h 343"/>
                <a:gd name="T108" fmla="*/ 2147483646 w 522"/>
                <a:gd name="T109" fmla="*/ 2147483646 h 343"/>
                <a:gd name="T110" fmla="*/ 2147483646 w 522"/>
                <a:gd name="T111" fmla="*/ 2147483646 h 343"/>
                <a:gd name="T112" fmla="*/ 2147483646 w 522"/>
                <a:gd name="T113" fmla="*/ 2147483646 h 343"/>
                <a:gd name="T114" fmla="*/ 2147483646 w 522"/>
                <a:gd name="T115" fmla="*/ 2147483646 h 3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343"/>
                <a:gd name="T176" fmla="*/ 522 w 522"/>
                <a:gd name="T177" fmla="*/ 343 h 3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343">
                  <a:moveTo>
                    <a:pt x="0" y="246"/>
                  </a:moveTo>
                  <a:lnTo>
                    <a:pt x="3" y="247"/>
                  </a:lnTo>
                  <a:lnTo>
                    <a:pt x="7" y="251"/>
                  </a:lnTo>
                  <a:lnTo>
                    <a:pt x="14" y="256"/>
                  </a:lnTo>
                  <a:lnTo>
                    <a:pt x="17" y="259"/>
                  </a:lnTo>
                  <a:lnTo>
                    <a:pt x="20" y="266"/>
                  </a:lnTo>
                  <a:lnTo>
                    <a:pt x="23" y="268"/>
                  </a:lnTo>
                  <a:lnTo>
                    <a:pt x="25" y="273"/>
                  </a:lnTo>
                  <a:lnTo>
                    <a:pt x="26" y="280"/>
                  </a:lnTo>
                  <a:lnTo>
                    <a:pt x="29" y="283"/>
                  </a:lnTo>
                  <a:lnTo>
                    <a:pt x="33" y="284"/>
                  </a:lnTo>
                  <a:lnTo>
                    <a:pt x="42" y="290"/>
                  </a:lnTo>
                  <a:lnTo>
                    <a:pt x="45" y="290"/>
                  </a:lnTo>
                  <a:lnTo>
                    <a:pt x="45" y="291"/>
                  </a:lnTo>
                  <a:lnTo>
                    <a:pt x="47" y="292"/>
                  </a:lnTo>
                  <a:lnTo>
                    <a:pt x="49" y="292"/>
                  </a:lnTo>
                  <a:lnTo>
                    <a:pt x="53" y="293"/>
                  </a:lnTo>
                  <a:lnTo>
                    <a:pt x="59" y="296"/>
                  </a:lnTo>
                  <a:lnTo>
                    <a:pt x="65" y="297"/>
                  </a:lnTo>
                  <a:lnTo>
                    <a:pt x="66" y="299"/>
                  </a:lnTo>
                  <a:lnTo>
                    <a:pt x="70" y="299"/>
                  </a:lnTo>
                  <a:lnTo>
                    <a:pt x="73" y="301"/>
                  </a:lnTo>
                  <a:lnTo>
                    <a:pt x="77" y="302"/>
                  </a:lnTo>
                  <a:lnTo>
                    <a:pt x="78" y="302"/>
                  </a:lnTo>
                  <a:lnTo>
                    <a:pt x="81" y="302"/>
                  </a:lnTo>
                  <a:lnTo>
                    <a:pt x="88" y="304"/>
                  </a:lnTo>
                  <a:lnTo>
                    <a:pt x="96" y="308"/>
                  </a:lnTo>
                  <a:lnTo>
                    <a:pt x="98" y="309"/>
                  </a:lnTo>
                  <a:lnTo>
                    <a:pt x="106" y="313"/>
                  </a:lnTo>
                  <a:lnTo>
                    <a:pt x="110" y="316"/>
                  </a:lnTo>
                  <a:lnTo>
                    <a:pt x="115" y="317"/>
                  </a:lnTo>
                  <a:lnTo>
                    <a:pt x="118" y="319"/>
                  </a:lnTo>
                  <a:lnTo>
                    <a:pt x="127" y="321"/>
                  </a:lnTo>
                  <a:lnTo>
                    <a:pt x="129" y="324"/>
                  </a:lnTo>
                  <a:lnTo>
                    <a:pt x="135" y="324"/>
                  </a:lnTo>
                  <a:lnTo>
                    <a:pt x="138" y="325"/>
                  </a:lnTo>
                  <a:lnTo>
                    <a:pt x="144" y="325"/>
                  </a:lnTo>
                  <a:lnTo>
                    <a:pt x="147" y="327"/>
                  </a:lnTo>
                  <a:lnTo>
                    <a:pt x="154" y="329"/>
                  </a:lnTo>
                  <a:lnTo>
                    <a:pt x="156" y="329"/>
                  </a:lnTo>
                  <a:lnTo>
                    <a:pt x="184" y="337"/>
                  </a:lnTo>
                  <a:lnTo>
                    <a:pt x="191" y="339"/>
                  </a:lnTo>
                  <a:lnTo>
                    <a:pt x="199" y="343"/>
                  </a:lnTo>
                  <a:lnTo>
                    <a:pt x="204" y="342"/>
                  </a:lnTo>
                  <a:lnTo>
                    <a:pt x="210" y="338"/>
                  </a:lnTo>
                  <a:lnTo>
                    <a:pt x="211" y="336"/>
                  </a:lnTo>
                  <a:lnTo>
                    <a:pt x="212" y="336"/>
                  </a:lnTo>
                  <a:lnTo>
                    <a:pt x="216" y="334"/>
                  </a:lnTo>
                  <a:lnTo>
                    <a:pt x="217" y="335"/>
                  </a:lnTo>
                  <a:lnTo>
                    <a:pt x="220" y="334"/>
                  </a:lnTo>
                  <a:lnTo>
                    <a:pt x="224" y="335"/>
                  </a:lnTo>
                  <a:lnTo>
                    <a:pt x="226" y="336"/>
                  </a:lnTo>
                  <a:lnTo>
                    <a:pt x="235" y="340"/>
                  </a:lnTo>
                  <a:lnTo>
                    <a:pt x="236" y="340"/>
                  </a:lnTo>
                  <a:lnTo>
                    <a:pt x="239" y="342"/>
                  </a:lnTo>
                  <a:lnTo>
                    <a:pt x="238" y="337"/>
                  </a:lnTo>
                  <a:lnTo>
                    <a:pt x="240" y="327"/>
                  </a:lnTo>
                  <a:lnTo>
                    <a:pt x="242" y="308"/>
                  </a:lnTo>
                  <a:lnTo>
                    <a:pt x="249" y="306"/>
                  </a:lnTo>
                  <a:lnTo>
                    <a:pt x="254" y="308"/>
                  </a:lnTo>
                  <a:lnTo>
                    <a:pt x="257" y="308"/>
                  </a:lnTo>
                  <a:lnTo>
                    <a:pt x="256" y="306"/>
                  </a:lnTo>
                  <a:lnTo>
                    <a:pt x="257" y="305"/>
                  </a:lnTo>
                  <a:lnTo>
                    <a:pt x="262" y="308"/>
                  </a:lnTo>
                  <a:lnTo>
                    <a:pt x="266" y="305"/>
                  </a:lnTo>
                  <a:lnTo>
                    <a:pt x="266" y="303"/>
                  </a:lnTo>
                  <a:lnTo>
                    <a:pt x="271" y="302"/>
                  </a:lnTo>
                  <a:lnTo>
                    <a:pt x="272" y="300"/>
                  </a:lnTo>
                  <a:lnTo>
                    <a:pt x="273" y="294"/>
                  </a:lnTo>
                  <a:lnTo>
                    <a:pt x="272" y="284"/>
                  </a:lnTo>
                  <a:lnTo>
                    <a:pt x="270" y="281"/>
                  </a:lnTo>
                  <a:lnTo>
                    <a:pt x="270" y="266"/>
                  </a:lnTo>
                  <a:lnTo>
                    <a:pt x="273" y="259"/>
                  </a:lnTo>
                  <a:lnTo>
                    <a:pt x="285" y="254"/>
                  </a:lnTo>
                  <a:lnTo>
                    <a:pt x="289" y="255"/>
                  </a:lnTo>
                  <a:lnTo>
                    <a:pt x="292" y="256"/>
                  </a:lnTo>
                  <a:lnTo>
                    <a:pt x="295" y="257"/>
                  </a:lnTo>
                  <a:lnTo>
                    <a:pt x="303" y="256"/>
                  </a:lnTo>
                  <a:lnTo>
                    <a:pt x="306" y="258"/>
                  </a:lnTo>
                  <a:lnTo>
                    <a:pt x="309" y="262"/>
                  </a:lnTo>
                  <a:lnTo>
                    <a:pt x="309" y="265"/>
                  </a:lnTo>
                  <a:lnTo>
                    <a:pt x="316" y="271"/>
                  </a:lnTo>
                  <a:lnTo>
                    <a:pt x="318" y="273"/>
                  </a:lnTo>
                  <a:lnTo>
                    <a:pt x="319" y="273"/>
                  </a:lnTo>
                  <a:lnTo>
                    <a:pt x="321" y="274"/>
                  </a:lnTo>
                  <a:lnTo>
                    <a:pt x="327" y="274"/>
                  </a:lnTo>
                  <a:lnTo>
                    <a:pt x="328" y="273"/>
                  </a:lnTo>
                  <a:lnTo>
                    <a:pt x="330" y="274"/>
                  </a:lnTo>
                  <a:lnTo>
                    <a:pt x="339" y="273"/>
                  </a:lnTo>
                  <a:lnTo>
                    <a:pt x="343" y="271"/>
                  </a:lnTo>
                  <a:lnTo>
                    <a:pt x="360" y="272"/>
                  </a:lnTo>
                  <a:lnTo>
                    <a:pt x="367" y="273"/>
                  </a:lnTo>
                  <a:lnTo>
                    <a:pt x="378" y="278"/>
                  </a:lnTo>
                  <a:lnTo>
                    <a:pt x="385" y="279"/>
                  </a:lnTo>
                  <a:lnTo>
                    <a:pt x="388" y="280"/>
                  </a:lnTo>
                  <a:lnTo>
                    <a:pt x="390" y="279"/>
                  </a:lnTo>
                  <a:lnTo>
                    <a:pt x="394" y="279"/>
                  </a:lnTo>
                  <a:lnTo>
                    <a:pt x="393" y="284"/>
                  </a:lnTo>
                  <a:lnTo>
                    <a:pt x="400" y="288"/>
                  </a:lnTo>
                  <a:lnTo>
                    <a:pt x="400" y="285"/>
                  </a:lnTo>
                  <a:lnTo>
                    <a:pt x="401" y="285"/>
                  </a:lnTo>
                  <a:lnTo>
                    <a:pt x="405" y="285"/>
                  </a:lnTo>
                  <a:lnTo>
                    <a:pt x="406" y="284"/>
                  </a:lnTo>
                  <a:lnTo>
                    <a:pt x="412" y="285"/>
                  </a:lnTo>
                  <a:lnTo>
                    <a:pt x="412" y="288"/>
                  </a:lnTo>
                  <a:lnTo>
                    <a:pt x="420" y="289"/>
                  </a:lnTo>
                  <a:lnTo>
                    <a:pt x="419" y="294"/>
                  </a:lnTo>
                  <a:lnTo>
                    <a:pt x="420" y="296"/>
                  </a:lnTo>
                  <a:lnTo>
                    <a:pt x="424" y="296"/>
                  </a:lnTo>
                  <a:lnTo>
                    <a:pt x="432" y="293"/>
                  </a:lnTo>
                  <a:lnTo>
                    <a:pt x="433" y="291"/>
                  </a:lnTo>
                  <a:lnTo>
                    <a:pt x="433" y="289"/>
                  </a:lnTo>
                  <a:lnTo>
                    <a:pt x="430" y="288"/>
                  </a:lnTo>
                  <a:lnTo>
                    <a:pt x="425" y="282"/>
                  </a:lnTo>
                  <a:lnTo>
                    <a:pt x="422" y="268"/>
                  </a:lnTo>
                  <a:lnTo>
                    <a:pt x="422" y="264"/>
                  </a:lnTo>
                  <a:lnTo>
                    <a:pt x="421" y="261"/>
                  </a:lnTo>
                  <a:lnTo>
                    <a:pt x="420" y="256"/>
                  </a:lnTo>
                  <a:lnTo>
                    <a:pt x="419" y="255"/>
                  </a:lnTo>
                  <a:lnTo>
                    <a:pt x="419" y="253"/>
                  </a:lnTo>
                  <a:lnTo>
                    <a:pt x="420" y="250"/>
                  </a:lnTo>
                  <a:lnTo>
                    <a:pt x="420" y="248"/>
                  </a:lnTo>
                  <a:lnTo>
                    <a:pt x="417" y="247"/>
                  </a:lnTo>
                  <a:lnTo>
                    <a:pt x="417" y="245"/>
                  </a:lnTo>
                  <a:lnTo>
                    <a:pt x="417" y="243"/>
                  </a:lnTo>
                  <a:lnTo>
                    <a:pt x="418" y="242"/>
                  </a:lnTo>
                  <a:lnTo>
                    <a:pt x="417" y="235"/>
                  </a:lnTo>
                  <a:lnTo>
                    <a:pt x="416" y="233"/>
                  </a:lnTo>
                  <a:lnTo>
                    <a:pt x="416" y="230"/>
                  </a:lnTo>
                  <a:lnTo>
                    <a:pt x="419" y="226"/>
                  </a:lnTo>
                  <a:lnTo>
                    <a:pt x="422" y="226"/>
                  </a:lnTo>
                  <a:lnTo>
                    <a:pt x="424" y="230"/>
                  </a:lnTo>
                  <a:lnTo>
                    <a:pt x="425" y="233"/>
                  </a:lnTo>
                  <a:lnTo>
                    <a:pt x="426" y="234"/>
                  </a:lnTo>
                  <a:lnTo>
                    <a:pt x="428" y="233"/>
                  </a:lnTo>
                  <a:lnTo>
                    <a:pt x="431" y="230"/>
                  </a:lnTo>
                  <a:lnTo>
                    <a:pt x="433" y="225"/>
                  </a:lnTo>
                  <a:lnTo>
                    <a:pt x="434" y="224"/>
                  </a:lnTo>
                  <a:lnTo>
                    <a:pt x="434" y="228"/>
                  </a:lnTo>
                  <a:lnTo>
                    <a:pt x="442" y="227"/>
                  </a:lnTo>
                  <a:lnTo>
                    <a:pt x="443" y="228"/>
                  </a:lnTo>
                  <a:lnTo>
                    <a:pt x="445" y="226"/>
                  </a:lnTo>
                  <a:lnTo>
                    <a:pt x="446" y="224"/>
                  </a:lnTo>
                  <a:lnTo>
                    <a:pt x="449" y="222"/>
                  </a:lnTo>
                  <a:lnTo>
                    <a:pt x="451" y="221"/>
                  </a:lnTo>
                  <a:lnTo>
                    <a:pt x="452" y="219"/>
                  </a:lnTo>
                  <a:lnTo>
                    <a:pt x="453" y="216"/>
                  </a:lnTo>
                  <a:lnTo>
                    <a:pt x="454" y="213"/>
                  </a:lnTo>
                  <a:lnTo>
                    <a:pt x="464" y="204"/>
                  </a:lnTo>
                  <a:lnTo>
                    <a:pt x="468" y="195"/>
                  </a:lnTo>
                  <a:lnTo>
                    <a:pt x="471" y="191"/>
                  </a:lnTo>
                  <a:lnTo>
                    <a:pt x="472" y="191"/>
                  </a:lnTo>
                  <a:lnTo>
                    <a:pt x="475" y="189"/>
                  </a:lnTo>
                  <a:lnTo>
                    <a:pt x="472" y="186"/>
                  </a:lnTo>
                  <a:lnTo>
                    <a:pt x="472" y="185"/>
                  </a:lnTo>
                  <a:lnTo>
                    <a:pt x="478" y="180"/>
                  </a:lnTo>
                  <a:lnTo>
                    <a:pt x="478" y="167"/>
                  </a:lnTo>
                  <a:lnTo>
                    <a:pt x="480" y="166"/>
                  </a:lnTo>
                  <a:lnTo>
                    <a:pt x="482" y="164"/>
                  </a:lnTo>
                  <a:lnTo>
                    <a:pt x="482" y="161"/>
                  </a:lnTo>
                  <a:lnTo>
                    <a:pt x="484" y="160"/>
                  </a:lnTo>
                  <a:lnTo>
                    <a:pt x="490" y="161"/>
                  </a:lnTo>
                  <a:lnTo>
                    <a:pt x="491" y="158"/>
                  </a:lnTo>
                  <a:lnTo>
                    <a:pt x="495" y="157"/>
                  </a:lnTo>
                  <a:lnTo>
                    <a:pt x="494" y="150"/>
                  </a:lnTo>
                  <a:lnTo>
                    <a:pt x="492" y="148"/>
                  </a:lnTo>
                  <a:lnTo>
                    <a:pt x="491" y="145"/>
                  </a:lnTo>
                  <a:lnTo>
                    <a:pt x="492" y="144"/>
                  </a:lnTo>
                  <a:lnTo>
                    <a:pt x="489" y="140"/>
                  </a:lnTo>
                  <a:lnTo>
                    <a:pt x="487" y="138"/>
                  </a:lnTo>
                  <a:lnTo>
                    <a:pt x="490" y="136"/>
                  </a:lnTo>
                  <a:lnTo>
                    <a:pt x="489" y="129"/>
                  </a:lnTo>
                  <a:lnTo>
                    <a:pt x="488" y="129"/>
                  </a:lnTo>
                  <a:lnTo>
                    <a:pt x="486" y="127"/>
                  </a:lnTo>
                  <a:lnTo>
                    <a:pt x="484" y="121"/>
                  </a:lnTo>
                  <a:lnTo>
                    <a:pt x="488" y="120"/>
                  </a:lnTo>
                  <a:lnTo>
                    <a:pt x="490" y="121"/>
                  </a:lnTo>
                  <a:lnTo>
                    <a:pt x="492" y="120"/>
                  </a:lnTo>
                  <a:lnTo>
                    <a:pt x="493" y="121"/>
                  </a:lnTo>
                  <a:lnTo>
                    <a:pt x="500" y="117"/>
                  </a:lnTo>
                  <a:lnTo>
                    <a:pt x="500" y="115"/>
                  </a:lnTo>
                  <a:lnTo>
                    <a:pt x="499" y="114"/>
                  </a:lnTo>
                  <a:lnTo>
                    <a:pt x="499" y="103"/>
                  </a:lnTo>
                  <a:lnTo>
                    <a:pt x="501" y="102"/>
                  </a:lnTo>
                  <a:lnTo>
                    <a:pt x="503" y="102"/>
                  </a:lnTo>
                  <a:lnTo>
                    <a:pt x="504" y="98"/>
                  </a:lnTo>
                  <a:lnTo>
                    <a:pt x="505" y="97"/>
                  </a:lnTo>
                  <a:lnTo>
                    <a:pt x="504" y="94"/>
                  </a:lnTo>
                  <a:lnTo>
                    <a:pt x="503" y="93"/>
                  </a:lnTo>
                  <a:lnTo>
                    <a:pt x="502" y="91"/>
                  </a:lnTo>
                  <a:lnTo>
                    <a:pt x="501" y="91"/>
                  </a:lnTo>
                  <a:lnTo>
                    <a:pt x="501" y="83"/>
                  </a:lnTo>
                  <a:lnTo>
                    <a:pt x="498" y="84"/>
                  </a:lnTo>
                  <a:lnTo>
                    <a:pt x="500" y="81"/>
                  </a:lnTo>
                  <a:lnTo>
                    <a:pt x="503" y="80"/>
                  </a:lnTo>
                  <a:lnTo>
                    <a:pt x="504" y="81"/>
                  </a:lnTo>
                  <a:lnTo>
                    <a:pt x="507" y="81"/>
                  </a:lnTo>
                  <a:lnTo>
                    <a:pt x="510" y="81"/>
                  </a:lnTo>
                  <a:lnTo>
                    <a:pt x="514" y="72"/>
                  </a:lnTo>
                  <a:lnTo>
                    <a:pt x="516" y="72"/>
                  </a:lnTo>
                  <a:lnTo>
                    <a:pt x="518" y="74"/>
                  </a:lnTo>
                  <a:lnTo>
                    <a:pt x="518" y="71"/>
                  </a:lnTo>
                  <a:lnTo>
                    <a:pt x="522" y="64"/>
                  </a:lnTo>
                  <a:lnTo>
                    <a:pt x="522" y="60"/>
                  </a:lnTo>
                  <a:lnTo>
                    <a:pt x="519" y="59"/>
                  </a:lnTo>
                  <a:lnTo>
                    <a:pt x="489" y="52"/>
                  </a:lnTo>
                  <a:lnTo>
                    <a:pt x="486" y="50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70" y="52"/>
                  </a:lnTo>
                  <a:lnTo>
                    <a:pt x="468" y="52"/>
                  </a:lnTo>
                  <a:lnTo>
                    <a:pt x="467" y="55"/>
                  </a:lnTo>
                  <a:lnTo>
                    <a:pt x="467" y="57"/>
                  </a:lnTo>
                  <a:lnTo>
                    <a:pt x="461" y="62"/>
                  </a:lnTo>
                  <a:lnTo>
                    <a:pt x="456" y="72"/>
                  </a:lnTo>
                  <a:lnTo>
                    <a:pt x="452" y="75"/>
                  </a:lnTo>
                  <a:lnTo>
                    <a:pt x="443" y="78"/>
                  </a:lnTo>
                  <a:lnTo>
                    <a:pt x="439" y="78"/>
                  </a:lnTo>
                  <a:lnTo>
                    <a:pt x="437" y="76"/>
                  </a:lnTo>
                  <a:lnTo>
                    <a:pt x="434" y="75"/>
                  </a:lnTo>
                  <a:lnTo>
                    <a:pt x="430" y="78"/>
                  </a:lnTo>
                  <a:lnTo>
                    <a:pt x="421" y="76"/>
                  </a:lnTo>
                  <a:lnTo>
                    <a:pt x="417" y="78"/>
                  </a:lnTo>
                  <a:lnTo>
                    <a:pt x="413" y="76"/>
                  </a:lnTo>
                  <a:lnTo>
                    <a:pt x="411" y="76"/>
                  </a:lnTo>
                  <a:lnTo>
                    <a:pt x="409" y="74"/>
                  </a:lnTo>
                  <a:lnTo>
                    <a:pt x="399" y="74"/>
                  </a:lnTo>
                  <a:lnTo>
                    <a:pt x="393" y="78"/>
                  </a:lnTo>
                  <a:lnTo>
                    <a:pt x="391" y="76"/>
                  </a:lnTo>
                  <a:lnTo>
                    <a:pt x="389" y="76"/>
                  </a:lnTo>
                  <a:lnTo>
                    <a:pt x="387" y="75"/>
                  </a:lnTo>
                  <a:lnTo>
                    <a:pt x="388" y="73"/>
                  </a:lnTo>
                  <a:lnTo>
                    <a:pt x="393" y="70"/>
                  </a:lnTo>
                  <a:lnTo>
                    <a:pt x="395" y="67"/>
                  </a:lnTo>
                  <a:lnTo>
                    <a:pt x="393" y="59"/>
                  </a:lnTo>
                  <a:lnTo>
                    <a:pt x="389" y="56"/>
                  </a:lnTo>
                  <a:lnTo>
                    <a:pt x="383" y="55"/>
                  </a:lnTo>
                  <a:lnTo>
                    <a:pt x="376" y="56"/>
                  </a:lnTo>
                  <a:lnTo>
                    <a:pt x="373" y="56"/>
                  </a:lnTo>
                  <a:lnTo>
                    <a:pt x="371" y="59"/>
                  </a:lnTo>
                  <a:lnTo>
                    <a:pt x="362" y="56"/>
                  </a:lnTo>
                  <a:lnTo>
                    <a:pt x="360" y="60"/>
                  </a:lnTo>
                  <a:lnTo>
                    <a:pt x="358" y="61"/>
                  </a:lnTo>
                  <a:lnTo>
                    <a:pt x="354" y="61"/>
                  </a:lnTo>
                  <a:lnTo>
                    <a:pt x="349" y="62"/>
                  </a:lnTo>
                  <a:lnTo>
                    <a:pt x="347" y="61"/>
                  </a:lnTo>
                  <a:lnTo>
                    <a:pt x="344" y="60"/>
                  </a:lnTo>
                  <a:lnTo>
                    <a:pt x="343" y="59"/>
                  </a:lnTo>
                  <a:lnTo>
                    <a:pt x="342" y="60"/>
                  </a:lnTo>
                  <a:lnTo>
                    <a:pt x="340" y="60"/>
                  </a:lnTo>
                  <a:lnTo>
                    <a:pt x="338" y="60"/>
                  </a:lnTo>
                  <a:lnTo>
                    <a:pt x="332" y="56"/>
                  </a:lnTo>
                  <a:lnTo>
                    <a:pt x="329" y="48"/>
                  </a:lnTo>
                  <a:lnTo>
                    <a:pt x="327" y="17"/>
                  </a:lnTo>
                  <a:lnTo>
                    <a:pt x="323" y="17"/>
                  </a:lnTo>
                  <a:lnTo>
                    <a:pt x="320" y="20"/>
                  </a:lnTo>
                  <a:lnTo>
                    <a:pt x="319" y="18"/>
                  </a:lnTo>
                  <a:lnTo>
                    <a:pt x="312" y="14"/>
                  </a:lnTo>
                  <a:lnTo>
                    <a:pt x="309" y="14"/>
                  </a:lnTo>
                  <a:lnTo>
                    <a:pt x="308" y="16"/>
                  </a:lnTo>
                  <a:lnTo>
                    <a:pt x="306" y="16"/>
                  </a:lnTo>
                  <a:lnTo>
                    <a:pt x="305" y="22"/>
                  </a:lnTo>
                  <a:lnTo>
                    <a:pt x="301" y="23"/>
                  </a:lnTo>
                  <a:lnTo>
                    <a:pt x="301" y="27"/>
                  </a:lnTo>
                  <a:lnTo>
                    <a:pt x="294" y="30"/>
                  </a:lnTo>
                  <a:lnTo>
                    <a:pt x="291" y="30"/>
                  </a:lnTo>
                  <a:lnTo>
                    <a:pt x="286" y="28"/>
                  </a:lnTo>
                  <a:lnTo>
                    <a:pt x="283" y="28"/>
                  </a:lnTo>
                  <a:lnTo>
                    <a:pt x="280" y="26"/>
                  </a:lnTo>
                  <a:lnTo>
                    <a:pt x="271" y="25"/>
                  </a:lnTo>
                  <a:lnTo>
                    <a:pt x="270" y="25"/>
                  </a:lnTo>
                  <a:lnTo>
                    <a:pt x="267" y="17"/>
                  </a:lnTo>
                  <a:lnTo>
                    <a:pt x="267" y="13"/>
                  </a:lnTo>
                  <a:lnTo>
                    <a:pt x="265" y="9"/>
                  </a:lnTo>
                  <a:lnTo>
                    <a:pt x="265" y="4"/>
                  </a:lnTo>
                  <a:lnTo>
                    <a:pt x="257" y="1"/>
                  </a:lnTo>
                  <a:lnTo>
                    <a:pt x="257" y="5"/>
                  </a:lnTo>
                  <a:lnTo>
                    <a:pt x="254" y="5"/>
                  </a:lnTo>
                  <a:lnTo>
                    <a:pt x="250" y="0"/>
                  </a:lnTo>
                  <a:lnTo>
                    <a:pt x="245" y="1"/>
                  </a:lnTo>
                  <a:lnTo>
                    <a:pt x="242" y="0"/>
                  </a:lnTo>
                  <a:lnTo>
                    <a:pt x="224" y="6"/>
                  </a:lnTo>
                  <a:lnTo>
                    <a:pt x="219" y="10"/>
                  </a:lnTo>
                  <a:lnTo>
                    <a:pt x="211" y="8"/>
                  </a:lnTo>
                  <a:lnTo>
                    <a:pt x="207" y="8"/>
                  </a:lnTo>
                  <a:lnTo>
                    <a:pt x="202" y="11"/>
                  </a:lnTo>
                  <a:lnTo>
                    <a:pt x="196" y="10"/>
                  </a:lnTo>
                  <a:lnTo>
                    <a:pt x="186" y="12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71" y="13"/>
                  </a:lnTo>
                  <a:lnTo>
                    <a:pt x="171" y="16"/>
                  </a:lnTo>
                  <a:lnTo>
                    <a:pt x="169" y="17"/>
                  </a:lnTo>
                  <a:lnTo>
                    <a:pt x="168" y="17"/>
                  </a:lnTo>
                  <a:lnTo>
                    <a:pt x="167" y="18"/>
                  </a:lnTo>
                  <a:lnTo>
                    <a:pt x="163" y="21"/>
                  </a:lnTo>
                  <a:lnTo>
                    <a:pt x="161" y="24"/>
                  </a:lnTo>
                  <a:lnTo>
                    <a:pt x="154" y="28"/>
                  </a:lnTo>
                  <a:lnTo>
                    <a:pt x="149" y="29"/>
                  </a:lnTo>
                  <a:lnTo>
                    <a:pt x="147" y="28"/>
                  </a:lnTo>
                  <a:lnTo>
                    <a:pt x="146" y="32"/>
                  </a:lnTo>
                  <a:lnTo>
                    <a:pt x="145" y="32"/>
                  </a:lnTo>
                  <a:lnTo>
                    <a:pt x="143" y="32"/>
                  </a:lnTo>
                  <a:lnTo>
                    <a:pt x="143" y="27"/>
                  </a:lnTo>
                  <a:lnTo>
                    <a:pt x="140" y="24"/>
                  </a:lnTo>
                  <a:lnTo>
                    <a:pt x="135" y="23"/>
                  </a:lnTo>
                  <a:lnTo>
                    <a:pt x="131" y="21"/>
                  </a:lnTo>
                  <a:lnTo>
                    <a:pt x="130" y="23"/>
                  </a:lnTo>
                  <a:lnTo>
                    <a:pt x="132" y="25"/>
                  </a:lnTo>
                  <a:lnTo>
                    <a:pt x="134" y="25"/>
                  </a:lnTo>
                  <a:lnTo>
                    <a:pt x="134" y="28"/>
                  </a:lnTo>
                  <a:lnTo>
                    <a:pt x="132" y="28"/>
                  </a:lnTo>
                  <a:lnTo>
                    <a:pt x="130" y="25"/>
                  </a:lnTo>
                  <a:lnTo>
                    <a:pt x="124" y="26"/>
                  </a:lnTo>
                  <a:lnTo>
                    <a:pt x="122" y="24"/>
                  </a:lnTo>
                  <a:lnTo>
                    <a:pt x="120" y="25"/>
                  </a:lnTo>
                  <a:lnTo>
                    <a:pt x="119" y="34"/>
                  </a:lnTo>
                  <a:lnTo>
                    <a:pt x="116" y="40"/>
                  </a:lnTo>
                  <a:lnTo>
                    <a:pt x="118" y="47"/>
                  </a:lnTo>
                  <a:lnTo>
                    <a:pt x="113" y="55"/>
                  </a:lnTo>
                  <a:lnTo>
                    <a:pt x="119" y="57"/>
                  </a:lnTo>
                  <a:lnTo>
                    <a:pt x="121" y="53"/>
                  </a:lnTo>
                  <a:lnTo>
                    <a:pt x="126" y="53"/>
                  </a:lnTo>
                  <a:lnTo>
                    <a:pt x="130" y="57"/>
                  </a:lnTo>
                  <a:lnTo>
                    <a:pt x="134" y="51"/>
                  </a:lnTo>
                  <a:lnTo>
                    <a:pt x="141" y="58"/>
                  </a:lnTo>
                  <a:lnTo>
                    <a:pt x="146" y="59"/>
                  </a:lnTo>
                  <a:lnTo>
                    <a:pt x="152" y="63"/>
                  </a:lnTo>
                  <a:lnTo>
                    <a:pt x="155" y="67"/>
                  </a:lnTo>
                  <a:lnTo>
                    <a:pt x="156" y="72"/>
                  </a:lnTo>
                  <a:lnTo>
                    <a:pt x="153" y="79"/>
                  </a:lnTo>
                  <a:lnTo>
                    <a:pt x="149" y="80"/>
                  </a:lnTo>
                  <a:lnTo>
                    <a:pt x="144" y="84"/>
                  </a:lnTo>
                  <a:lnTo>
                    <a:pt x="144" y="90"/>
                  </a:lnTo>
                  <a:lnTo>
                    <a:pt x="152" y="93"/>
                  </a:lnTo>
                  <a:lnTo>
                    <a:pt x="153" y="98"/>
                  </a:lnTo>
                  <a:lnTo>
                    <a:pt x="155" y="99"/>
                  </a:lnTo>
                  <a:lnTo>
                    <a:pt x="162" y="104"/>
                  </a:lnTo>
                  <a:lnTo>
                    <a:pt x="159" y="109"/>
                  </a:lnTo>
                  <a:lnTo>
                    <a:pt x="162" y="116"/>
                  </a:lnTo>
                  <a:lnTo>
                    <a:pt x="161" y="118"/>
                  </a:lnTo>
                  <a:lnTo>
                    <a:pt x="159" y="120"/>
                  </a:lnTo>
                  <a:lnTo>
                    <a:pt x="159" y="122"/>
                  </a:lnTo>
                  <a:lnTo>
                    <a:pt x="166" y="119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6" y="117"/>
                  </a:lnTo>
                  <a:lnTo>
                    <a:pt x="179" y="117"/>
                  </a:lnTo>
                  <a:lnTo>
                    <a:pt x="182" y="121"/>
                  </a:lnTo>
                  <a:lnTo>
                    <a:pt x="182" y="123"/>
                  </a:lnTo>
                  <a:lnTo>
                    <a:pt x="180" y="125"/>
                  </a:lnTo>
                  <a:lnTo>
                    <a:pt x="180" y="130"/>
                  </a:lnTo>
                  <a:lnTo>
                    <a:pt x="179" y="133"/>
                  </a:lnTo>
                  <a:lnTo>
                    <a:pt x="178" y="134"/>
                  </a:lnTo>
                  <a:lnTo>
                    <a:pt x="177" y="137"/>
                  </a:lnTo>
                  <a:lnTo>
                    <a:pt x="175" y="139"/>
                  </a:lnTo>
                  <a:lnTo>
                    <a:pt x="174" y="142"/>
                  </a:lnTo>
                  <a:lnTo>
                    <a:pt x="171" y="142"/>
                  </a:lnTo>
                  <a:lnTo>
                    <a:pt x="168" y="146"/>
                  </a:lnTo>
                  <a:lnTo>
                    <a:pt x="168" y="149"/>
                  </a:lnTo>
                  <a:lnTo>
                    <a:pt x="168" y="153"/>
                  </a:lnTo>
                  <a:lnTo>
                    <a:pt x="165" y="156"/>
                  </a:lnTo>
                  <a:lnTo>
                    <a:pt x="163" y="154"/>
                  </a:lnTo>
                  <a:lnTo>
                    <a:pt x="159" y="154"/>
                  </a:lnTo>
                  <a:lnTo>
                    <a:pt x="156" y="151"/>
                  </a:lnTo>
                  <a:lnTo>
                    <a:pt x="150" y="153"/>
                  </a:lnTo>
                  <a:lnTo>
                    <a:pt x="150" y="155"/>
                  </a:lnTo>
                  <a:lnTo>
                    <a:pt x="141" y="158"/>
                  </a:lnTo>
                  <a:lnTo>
                    <a:pt x="133" y="165"/>
                  </a:lnTo>
                  <a:lnTo>
                    <a:pt x="129" y="168"/>
                  </a:lnTo>
                  <a:lnTo>
                    <a:pt x="127" y="174"/>
                  </a:lnTo>
                  <a:lnTo>
                    <a:pt x="119" y="177"/>
                  </a:lnTo>
                  <a:lnTo>
                    <a:pt x="116" y="180"/>
                  </a:lnTo>
                  <a:lnTo>
                    <a:pt x="104" y="185"/>
                  </a:lnTo>
                  <a:lnTo>
                    <a:pt x="101" y="185"/>
                  </a:lnTo>
                  <a:lnTo>
                    <a:pt x="100" y="187"/>
                  </a:lnTo>
                  <a:lnTo>
                    <a:pt x="99" y="188"/>
                  </a:lnTo>
                  <a:lnTo>
                    <a:pt x="95" y="192"/>
                  </a:lnTo>
                  <a:lnTo>
                    <a:pt x="87" y="191"/>
                  </a:lnTo>
                  <a:lnTo>
                    <a:pt x="82" y="181"/>
                  </a:lnTo>
                  <a:lnTo>
                    <a:pt x="81" y="180"/>
                  </a:lnTo>
                  <a:lnTo>
                    <a:pt x="76" y="186"/>
                  </a:lnTo>
                  <a:lnTo>
                    <a:pt x="71" y="190"/>
                  </a:lnTo>
                  <a:lnTo>
                    <a:pt x="66" y="190"/>
                  </a:lnTo>
                  <a:lnTo>
                    <a:pt x="54" y="187"/>
                  </a:lnTo>
                  <a:lnTo>
                    <a:pt x="54" y="188"/>
                  </a:lnTo>
                  <a:lnTo>
                    <a:pt x="51" y="189"/>
                  </a:lnTo>
                  <a:lnTo>
                    <a:pt x="51" y="190"/>
                  </a:lnTo>
                  <a:lnTo>
                    <a:pt x="48" y="195"/>
                  </a:lnTo>
                  <a:lnTo>
                    <a:pt x="47" y="196"/>
                  </a:lnTo>
                  <a:lnTo>
                    <a:pt x="45" y="196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2"/>
                  </a:lnTo>
                  <a:lnTo>
                    <a:pt x="38" y="196"/>
                  </a:lnTo>
                  <a:lnTo>
                    <a:pt x="39" y="197"/>
                  </a:lnTo>
                  <a:lnTo>
                    <a:pt x="39" y="200"/>
                  </a:lnTo>
                  <a:lnTo>
                    <a:pt x="39" y="201"/>
                  </a:lnTo>
                  <a:lnTo>
                    <a:pt x="37" y="204"/>
                  </a:lnTo>
                  <a:lnTo>
                    <a:pt x="29" y="210"/>
                  </a:lnTo>
                  <a:lnTo>
                    <a:pt x="27" y="214"/>
                  </a:lnTo>
                  <a:lnTo>
                    <a:pt x="24" y="219"/>
                  </a:lnTo>
                  <a:lnTo>
                    <a:pt x="14" y="228"/>
                  </a:lnTo>
                  <a:lnTo>
                    <a:pt x="2" y="237"/>
                  </a:lnTo>
                  <a:lnTo>
                    <a:pt x="3" y="242"/>
                  </a:lnTo>
                  <a:lnTo>
                    <a:pt x="3" y="244"/>
                  </a:lnTo>
                  <a:lnTo>
                    <a:pt x="2" y="244"/>
                  </a:lnTo>
                  <a:lnTo>
                    <a:pt x="2" y="245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21C576DF-1A65-0BE5-B00C-1810B1715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896" y="1772816"/>
              <a:ext cx="711200" cy="1117600"/>
            </a:xfrm>
            <a:custGeom>
              <a:avLst/>
              <a:gdLst>
                <a:gd name="T0" fmla="*/ 2147483646 w 463"/>
                <a:gd name="T1" fmla="*/ 2147483646 h 674"/>
                <a:gd name="T2" fmla="*/ 2147483646 w 463"/>
                <a:gd name="T3" fmla="*/ 2147483646 h 674"/>
                <a:gd name="T4" fmla="*/ 2147483646 w 463"/>
                <a:gd name="T5" fmla="*/ 2147483646 h 674"/>
                <a:gd name="T6" fmla="*/ 2147483646 w 463"/>
                <a:gd name="T7" fmla="*/ 2147483646 h 674"/>
                <a:gd name="T8" fmla="*/ 2147483646 w 463"/>
                <a:gd name="T9" fmla="*/ 2147483646 h 674"/>
                <a:gd name="T10" fmla="*/ 2147483646 w 463"/>
                <a:gd name="T11" fmla="*/ 2147483646 h 674"/>
                <a:gd name="T12" fmla="*/ 2147483646 w 463"/>
                <a:gd name="T13" fmla="*/ 2147483646 h 674"/>
                <a:gd name="T14" fmla="*/ 2147483646 w 463"/>
                <a:gd name="T15" fmla="*/ 2147483646 h 674"/>
                <a:gd name="T16" fmla="*/ 2147483646 w 463"/>
                <a:gd name="T17" fmla="*/ 2147483646 h 674"/>
                <a:gd name="T18" fmla="*/ 2147483646 w 463"/>
                <a:gd name="T19" fmla="*/ 2147483646 h 674"/>
                <a:gd name="T20" fmla="*/ 2147483646 w 463"/>
                <a:gd name="T21" fmla="*/ 2147483646 h 674"/>
                <a:gd name="T22" fmla="*/ 2147483646 w 463"/>
                <a:gd name="T23" fmla="*/ 2147483646 h 674"/>
                <a:gd name="T24" fmla="*/ 2147483646 w 463"/>
                <a:gd name="T25" fmla="*/ 2147483646 h 674"/>
                <a:gd name="T26" fmla="*/ 2147483646 w 463"/>
                <a:gd name="T27" fmla="*/ 2147483646 h 674"/>
                <a:gd name="T28" fmla="*/ 2147483646 w 463"/>
                <a:gd name="T29" fmla="*/ 2147483646 h 674"/>
                <a:gd name="T30" fmla="*/ 2147483646 w 463"/>
                <a:gd name="T31" fmla="*/ 2147483646 h 674"/>
                <a:gd name="T32" fmla="*/ 2147483646 w 463"/>
                <a:gd name="T33" fmla="*/ 2147483646 h 674"/>
                <a:gd name="T34" fmla="*/ 2147483646 w 463"/>
                <a:gd name="T35" fmla="*/ 2147483646 h 674"/>
                <a:gd name="T36" fmla="*/ 2147483646 w 463"/>
                <a:gd name="T37" fmla="*/ 2147483646 h 674"/>
                <a:gd name="T38" fmla="*/ 2147483646 w 463"/>
                <a:gd name="T39" fmla="*/ 2147483646 h 674"/>
                <a:gd name="T40" fmla="*/ 2147483646 w 463"/>
                <a:gd name="T41" fmla="*/ 2147483646 h 674"/>
                <a:gd name="T42" fmla="*/ 2147483646 w 463"/>
                <a:gd name="T43" fmla="*/ 2147483646 h 674"/>
                <a:gd name="T44" fmla="*/ 2147483646 w 463"/>
                <a:gd name="T45" fmla="*/ 2147483646 h 674"/>
                <a:gd name="T46" fmla="*/ 2147483646 w 463"/>
                <a:gd name="T47" fmla="*/ 2147483646 h 674"/>
                <a:gd name="T48" fmla="*/ 2147483646 w 463"/>
                <a:gd name="T49" fmla="*/ 2147483646 h 674"/>
                <a:gd name="T50" fmla="*/ 2147483646 w 463"/>
                <a:gd name="T51" fmla="*/ 2147483646 h 674"/>
                <a:gd name="T52" fmla="*/ 2147483646 w 463"/>
                <a:gd name="T53" fmla="*/ 2147483646 h 674"/>
                <a:gd name="T54" fmla="*/ 2147483646 w 463"/>
                <a:gd name="T55" fmla="*/ 2147483646 h 674"/>
                <a:gd name="T56" fmla="*/ 2147483646 w 463"/>
                <a:gd name="T57" fmla="*/ 2147483646 h 674"/>
                <a:gd name="T58" fmla="*/ 2147483646 w 463"/>
                <a:gd name="T59" fmla="*/ 2147483646 h 674"/>
                <a:gd name="T60" fmla="*/ 2147483646 w 463"/>
                <a:gd name="T61" fmla="*/ 2147483646 h 674"/>
                <a:gd name="T62" fmla="*/ 2147483646 w 463"/>
                <a:gd name="T63" fmla="*/ 2147483646 h 674"/>
                <a:gd name="T64" fmla="*/ 2147483646 w 463"/>
                <a:gd name="T65" fmla="*/ 2147483646 h 674"/>
                <a:gd name="T66" fmla="*/ 2147483646 w 463"/>
                <a:gd name="T67" fmla="*/ 2147483646 h 674"/>
                <a:gd name="T68" fmla="*/ 2147483646 w 463"/>
                <a:gd name="T69" fmla="*/ 2147483646 h 674"/>
                <a:gd name="T70" fmla="*/ 2147483646 w 463"/>
                <a:gd name="T71" fmla="*/ 2147483646 h 674"/>
                <a:gd name="T72" fmla="*/ 2147483646 w 463"/>
                <a:gd name="T73" fmla="*/ 2147483646 h 674"/>
                <a:gd name="T74" fmla="*/ 2147483646 w 463"/>
                <a:gd name="T75" fmla="*/ 2147483646 h 674"/>
                <a:gd name="T76" fmla="*/ 2147483646 w 463"/>
                <a:gd name="T77" fmla="*/ 2147483646 h 674"/>
                <a:gd name="T78" fmla="*/ 2147483646 w 463"/>
                <a:gd name="T79" fmla="*/ 2147483646 h 674"/>
                <a:gd name="T80" fmla="*/ 2147483646 w 463"/>
                <a:gd name="T81" fmla="*/ 2147483646 h 674"/>
                <a:gd name="T82" fmla="*/ 2147483646 w 463"/>
                <a:gd name="T83" fmla="*/ 2147483646 h 674"/>
                <a:gd name="T84" fmla="*/ 2147483646 w 463"/>
                <a:gd name="T85" fmla="*/ 2147483646 h 674"/>
                <a:gd name="T86" fmla="*/ 2147483646 w 463"/>
                <a:gd name="T87" fmla="*/ 2147483646 h 674"/>
                <a:gd name="T88" fmla="*/ 2147483646 w 463"/>
                <a:gd name="T89" fmla="*/ 2147483646 h 6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3"/>
                <a:gd name="T136" fmla="*/ 0 h 674"/>
                <a:gd name="T137" fmla="*/ 463 w 463"/>
                <a:gd name="T138" fmla="*/ 674 h 6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3" h="674">
                  <a:moveTo>
                    <a:pt x="13" y="13"/>
                  </a:moveTo>
                  <a:lnTo>
                    <a:pt x="0" y="0"/>
                  </a:lnTo>
                  <a:lnTo>
                    <a:pt x="120" y="1"/>
                  </a:lnTo>
                  <a:lnTo>
                    <a:pt x="280" y="4"/>
                  </a:lnTo>
                  <a:lnTo>
                    <a:pt x="283" y="4"/>
                  </a:lnTo>
                  <a:lnTo>
                    <a:pt x="271" y="22"/>
                  </a:lnTo>
                  <a:lnTo>
                    <a:pt x="255" y="38"/>
                  </a:lnTo>
                  <a:lnTo>
                    <a:pt x="243" y="56"/>
                  </a:lnTo>
                  <a:lnTo>
                    <a:pt x="241" y="71"/>
                  </a:lnTo>
                  <a:lnTo>
                    <a:pt x="239" y="69"/>
                  </a:lnTo>
                  <a:lnTo>
                    <a:pt x="234" y="72"/>
                  </a:lnTo>
                  <a:lnTo>
                    <a:pt x="234" y="96"/>
                  </a:lnTo>
                  <a:lnTo>
                    <a:pt x="233" y="102"/>
                  </a:lnTo>
                  <a:lnTo>
                    <a:pt x="229" y="102"/>
                  </a:lnTo>
                  <a:lnTo>
                    <a:pt x="234" y="110"/>
                  </a:lnTo>
                  <a:lnTo>
                    <a:pt x="239" y="113"/>
                  </a:lnTo>
                  <a:lnTo>
                    <a:pt x="250" y="126"/>
                  </a:lnTo>
                  <a:lnTo>
                    <a:pt x="253" y="131"/>
                  </a:lnTo>
                  <a:lnTo>
                    <a:pt x="253" y="139"/>
                  </a:lnTo>
                  <a:lnTo>
                    <a:pt x="255" y="145"/>
                  </a:lnTo>
                  <a:lnTo>
                    <a:pt x="255" y="152"/>
                  </a:lnTo>
                  <a:lnTo>
                    <a:pt x="252" y="155"/>
                  </a:lnTo>
                  <a:lnTo>
                    <a:pt x="247" y="161"/>
                  </a:lnTo>
                  <a:lnTo>
                    <a:pt x="247" y="172"/>
                  </a:lnTo>
                  <a:lnTo>
                    <a:pt x="245" y="179"/>
                  </a:lnTo>
                  <a:lnTo>
                    <a:pt x="241" y="211"/>
                  </a:lnTo>
                  <a:lnTo>
                    <a:pt x="243" y="223"/>
                  </a:lnTo>
                  <a:lnTo>
                    <a:pt x="247" y="230"/>
                  </a:lnTo>
                  <a:lnTo>
                    <a:pt x="247" y="241"/>
                  </a:lnTo>
                  <a:lnTo>
                    <a:pt x="258" y="249"/>
                  </a:lnTo>
                  <a:lnTo>
                    <a:pt x="261" y="296"/>
                  </a:lnTo>
                  <a:lnTo>
                    <a:pt x="264" y="314"/>
                  </a:lnTo>
                  <a:lnTo>
                    <a:pt x="264" y="332"/>
                  </a:lnTo>
                  <a:lnTo>
                    <a:pt x="259" y="358"/>
                  </a:lnTo>
                  <a:lnTo>
                    <a:pt x="266" y="373"/>
                  </a:lnTo>
                  <a:lnTo>
                    <a:pt x="276" y="384"/>
                  </a:lnTo>
                  <a:lnTo>
                    <a:pt x="286" y="395"/>
                  </a:lnTo>
                  <a:lnTo>
                    <a:pt x="286" y="411"/>
                  </a:lnTo>
                  <a:lnTo>
                    <a:pt x="291" y="419"/>
                  </a:lnTo>
                  <a:lnTo>
                    <a:pt x="299" y="411"/>
                  </a:lnTo>
                  <a:lnTo>
                    <a:pt x="306" y="417"/>
                  </a:lnTo>
                  <a:lnTo>
                    <a:pt x="315" y="429"/>
                  </a:lnTo>
                  <a:lnTo>
                    <a:pt x="347" y="465"/>
                  </a:lnTo>
                  <a:lnTo>
                    <a:pt x="358" y="478"/>
                  </a:lnTo>
                  <a:lnTo>
                    <a:pt x="366" y="501"/>
                  </a:lnTo>
                  <a:lnTo>
                    <a:pt x="373" y="509"/>
                  </a:lnTo>
                  <a:lnTo>
                    <a:pt x="375" y="522"/>
                  </a:lnTo>
                  <a:lnTo>
                    <a:pt x="377" y="532"/>
                  </a:lnTo>
                  <a:lnTo>
                    <a:pt x="382" y="545"/>
                  </a:lnTo>
                  <a:lnTo>
                    <a:pt x="385" y="536"/>
                  </a:lnTo>
                  <a:lnTo>
                    <a:pt x="392" y="538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4" y="559"/>
                  </a:lnTo>
                  <a:lnTo>
                    <a:pt x="422" y="586"/>
                  </a:lnTo>
                  <a:lnTo>
                    <a:pt x="425" y="605"/>
                  </a:lnTo>
                  <a:lnTo>
                    <a:pt x="438" y="611"/>
                  </a:lnTo>
                  <a:lnTo>
                    <a:pt x="449" y="610"/>
                  </a:lnTo>
                  <a:lnTo>
                    <a:pt x="451" y="617"/>
                  </a:lnTo>
                  <a:lnTo>
                    <a:pt x="447" y="634"/>
                  </a:lnTo>
                  <a:lnTo>
                    <a:pt x="452" y="643"/>
                  </a:lnTo>
                  <a:lnTo>
                    <a:pt x="455" y="651"/>
                  </a:lnTo>
                  <a:lnTo>
                    <a:pt x="455" y="666"/>
                  </a:lnTo>
                  <a:lnTo>
                    <a:pt x="463" y="674"/>
                  </a:lnTo>
                  <a:lnTo>
                    <a:pt x="452" y="673"/>
                  </a:lnTo>
                  <a:lnTo>
                    <a:pt x="415" y="670"/>
                  </a:lnTo>
                  <a:lnTo>
                    <a:pt x="325" y="663"/>
                  </a:lnTo>
                  <a:lnTo>
                    <a:pt x="293" y="656"/>
                  </a:lnTo>
                  <a:lnTo>
                    <a:pt x="296" y="652"/>
                  </a:lnTo>
                  <a:lnTo>
                    <a:pt x="299" y="653"/>
                  </a:lnTo>
                  <a:lnTo>
                    <a:pt x="304" y="645"/>
                  </a:lnTo>
                  <a:lnTo>
                    <a:pt x="306" y="640"/>
                  </a:lnTo>
                  <a:lnTo>
                    <a:pt x="304" y="630"/>
                  </a:lnTo>
                  <a:lnTo>
                    <a:pt x="297" y="625"/>
                  </a:lnTo>
                  <a:lnTo>
                    <a:pt x="301" y="619"/>
                  </a:lnTo>
                  <a:lnTo>
                    <a:pt x="310" y="606"/>
                  </a:lnTo>
                  <a:lnTo>
                    <a:pt x="313" y="597"/>
                  </a:lnTo>
                  <a:lnTo>
                    <a:pt x="306" y="581"/>
                  </a:lnTo>
                  <a:lnTo>
                    <a:pt x="306" y="570"/>
                  </a:lnTo>
                  <a:lnTo>
                    <a:pt x="297" y="569"/>
                  </a:lnTo>
                  <a:lnTo>
                    <a:pt x="289" y="556"/>
                  </a:lnTo>
                  <a:lnTo>
                    <a:pt x="282" y="547"/>
                  </a:lnTo>
                  <a:lnTo>
                    <a:pt x="278" y="536"/>
                  </a:lnTo>
                  <a:lnTo>
                    <a:pt x="270" y="527"/>
                  </a:lnTo>
                  <a:lnTo>
                    <a:pt x="261" y="529"/>
                  </a:lnTo>
                  <a:lnTo>
                    <a:pt x="258" y="523"/>
                  </a:lnTo>
                  <a:lnTo>
                    <a:pt x="256" y="512"/>
                  </a:lnTo>
                  <a:lnTo>
                    <a:pt x="250" y="504"/>
                  </a:lnTo>
                  <a:lnTo>
                    <a:pt x="245" y="495"/>
                  </a:lnTo>
                  <a:lnTo>
                    <a:pt x="239" y="491"/>
                  </a:lnTo>
                  <a:lnTo>
                    <a:pt x="229" y="477"/>
                  </a:lnTo>
                  <a:lnTo>
                    <a:pt x="221" y="468"/>
                  </a:lnTo>
                  <a:lnTo>
                    <a:pt x="212" y="458"/>
                  </a:lnTo>
                  <a:lnTo>
                    <a:pt x="194" y="452"/>
                  </a:lnTo>
                  <a:lnTo>
                    <a:pt x="189" y="442"/>
                  </a:lnTo>
                  <a:lnTo>
                    <a:pt x="180" y="436"/>
                  </a:lnTo>
                  <a:lnTo>
                    <a:pt x="171" y="426"/>
                  </a:lnTo>
                  <a:lnTo>
                    <a:pt x="160" y="423"/>
                  </a:lnTo>
                  <a:lnTo>
                    <a:pt x="155" y="417"/>
                  </a:lnTo>
                  <a:lnTo>
                    <a:pt x="147" y="411"/>
                  </a:lnTo>
                  <a:lnTo>
                    <a:pt x="138" y="401"/>
                  </a:lnTo>
                  <a:lnTo>
                    <a:pt x="140" y="376"/>
                  </a:lnTo>
                  <a:lnTo>
                    <a:pt x="131" y="371"/>
                  </a:lnTo>
                  <a:lnTo>
                    <a:pt x="132" y="342"/>
                  </a:lnTo>
                  <a:lnTo>
                    <a:pt x="130" y="319"/>
                  </a:lnTo>
                  <a:lnTo>
                    <a:pt x="118" y="303"/>
                  </a:lnTo>
                  <a:lnTo>
                    <a:pt x="111" y="305"/>
                  </a:lnTo>
                  <a:lnTo>
                    <a:pt x="109" y="303"/>
                  </a:lnTo>
                  <a:lnTo>
                    <a:pt x="106" y="296"/>
                  </a:lnTo>
                  <a:lnTo>
                    <a:pt x="111" y="278"/>
                  </a:lnTo>
                  <a:lnTo>
                    <a:pt x="112" y="263"/>
                  </a:lnTo>
                  <a:lnTo>
                    <a:pt x="101" y="244"/>
                  </a:lnTo>
                  <a:lnTo>
                    <a:pt x="94" y="234"/>
                  </a:lnTo>
                  <a:lnTo>
                    <a:pt x="86" y="225"/>
                  </a:lnTo>
                  <a:lnTo>
                    <a:pt x="80" y="222"/>
                  </a:lnTo>
                  <a:lnTo>
                    <a:pt x="81" y="207"/>
                  </a:lnTo>
                  <a:lnTo>
                    <a:pt x="83" y="192"/>
                  </a:lnTo>
                  <a:lnTo>
                    <a:pt x="77" y="183"/>
                  </a:lnTo>
                  <a:lnTo>
                    <a:pt x="56" y="155"/>
                  </a:lnTo>
                  <a:lnTo>
                    <a:pt x="37" y="140"/>
                  </a:lnTo>
                  <a:lnTo>
                    <a:pt x="43" y="123"/>
                  </a:lnTo>
                  <a:lnTo>
                    <a:pt x="35" y="110"/>
                  </a:lnTo>
                  <a:lnTo>
                    <a:pt x="48" y="117"/>
                  </a:lnTo>
                  <a:lnTo>
                    <a:pt x="49" y="105"/>
                  </a:lnTo>
                  <a:lnTo>
                    <a:pt x="44" y="97"/>
                  </a:lnTo>
                  <a:lnTo>
                    <a:pt x="26" y="79"/>
                  </a:lnTo>
                  <a:lnTo>
                    <a:pt x="23" y="62"/>
                  </a:lnTo>
                  <a:lnTo>
                    <a:pt x="30" y="51"/>
                  </a:lnTo>
                  <a:lnTo>
                    <a:pt x="28" y="43"/>
                  </a:lnTo>
                  <a:lnTo>
                    <a:pt x="27" y="38"/>
                  </a:lnTo>
                  <a:lnTo>
                    <a:pt x="25" y="37"/>
                  </a:lnTo>
                  <a:lnTo>
                    <a:pt x="21" y="36"/>
                  </a:lnTo>
                  <a:lnTo>
                    <a:pt x="19" y="34"/>
                  </a:lnTo>
                  <a:lnTo>
                    <a:pt x="14" y="2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3FE5A708-2F9B-424E-43FA-9D056F99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771" y="2845966"/>
              <a:ext cx="979487" cy="1265237"/>
            </a:xfrm>
            <a:custGeom>
              <a:avLst/>
              <a:gdLst>
                <a:gd name="T0" fmla="*/ 2147483646 w 639"/>
                <a:gd name="T1" fmla="*/ 2147483646 h 763"/>
                <a:gd name="T2" fmla="*/ 2147483646 w 639"/>
                <a:gd name="T3" fmla="*/ 2147483646 h 763"/>
                <a:gd name="T4" fmla="*/ 2147483646 w 639"/>
                <a:gd name="T5" fmla="*/ 2147483646 h 763"/>
                <a:gd name="T6" fmla="*/ 2147483646 w 639"/>
                <a:gd name="T7" fmla="*/ 0 h 763"/>
                <a:gd name="T8" fmla="*/ 2147483646 w 639"/>
                <a:gd name="T9" fmla="*/ 2147483646 h 763"/>
                <a:gd name="T10" fmla="*/ 2147483646 w 639"/>
                <a:gd name="T11" fmla="*/ 2147483646 h 763"/>
                <a:gd name="T12" fmla="*/ 2147483646 w 639"/>
                <a:gd name="T13" fmla="*/ 2147483646 h 763"/>
                <a:gd name="T14" fmla="*/ 2147483646 w 639"/>
                <a:gd name="T15" fmla="*/ 2147483646 h 763"/>
                <a:gd name="T16" fmla="*/ 2147483646 w 639"/>
                <a:gd name="T17" fmla="*/ 2147483646 h 763"/>
                <a:gd name="T18" fmla="*/ 2147483646 w 639"/>
                <a:gd name="T19" fmla="*/ 2147483646 h 763"/>
                <a:gd name="T20" fmla="*/ 2147483646 w 639"/>
                <a:gd name="T21" fmla="*/ 2147483646 h 763"/>
                <a:gd name="T22" fmla="*/ 2147483646 w 639"/>
                <a:gd name="T23" fmla="*/ 2147483646 h 763"/>
                <a:gd name="T24" fmla="*/ 2147483646 w 639"/>
                <a:gd name="T25" fmla="*/ 2147483646 h 763"/>
                <a:gd name="T26" fmla="*/ 2147483646 w 639"/>
                <a:gd name="T27" fmla="*/ 2147483646 h 763"/>
                <a:gd name="T28" fmla="*/ 2147483646 w 639"/>
                <a:gd name="T29" fmla="*/ 2147483646 h 763"/>
                <a:gd name="T30" fmla="*/ 2147483646 w 639"/>
                <a:gd name="T31" fmla="*/ 2147483646 h 763"/>
                <a:gd name="T32" fmla="*/ 2147483646 w 639"/>
                <a:gd name="T33" fmla="*/ 2147483646 h 763"/>
                <a:gd name="T34" fmla="*/ 2147483646 w 639"/>
                <a:gd name="T35" fmla="*/ 2147483646 h 763"/>
                <a:gd name="T36" fmla="*/ 2147483646 w 639"/>
                <a:gd name="T37" fmla="*/ 2147483646 h 763"/>
                <a:gd name="T38" fmla="*/ 2147483646 w 639"/>
                <a:gd name="T39" fmla="*/ 2147483646 h 763"/>
                <a:gd name="T40" fmla="*/ 2147483646 w 639"/>
                <a:gd name="T41" fmla="*/ 2147483646 h 763"/>
                <a:gd name="T42" fmla="*/ 2147483646 w 639"/>
                <a:gd name="T43" fmla="*/ 2147483646 h 763"/>
                <a:gd name="T44" fmla="*/ 2147483646 w 639"/>
                <a:gd name="T45" fmla="*/ 2147483646 h 763"/>
                <a:gd name="T46" fmla="*/ 2147483646 w 639"/>
                <a:gd name="T47" fmla="*/ 2147483646 h 763"/>
                <a:gd name="T48" fmla="*/ 2147483646 w 639"/>
                <a:gd name="T49" fmla="*/ 2147483646 h 763"/>
                <a:gd name="T50" fmla="*/ 2147483646 w 639"/>
                <a:gd name="T51" fmla="*/ 2147483646 h 763"/>
                <a:gd name="T52" fmla="*/ 2147483646 w 639"/>
                <a:gd name="T53" fmla="*/ 2147483646 h 763"/>
                <a:gd name="T54" fmla="*/ 2147483646 w 639"/>
                <a:gd name="T55" fmla="*/ 2147483646 h 763"/>
                <a:gd name="T56" fmla="*/ 2147483646 w 639"/>
                <a:gd name="T57" fmla="*/ 2147483646 h 763"/>
                <a:gd name="T58" fmla="*/ 2147483646 w 639"/>
                <a:gd name="T59" fmla="*/ 2147483646 h 763"/>
                <a:gd name="T60" fmla="*/ 2147483646 w 639"/>
                <a:gd name="T61" fmla="*/ 2147483646 h 763"/>
                <a:gd name="T62" fmla="*/ 2147483646 w 639"/>
                <a:gd name="T63" fmla="*/ 2147483646 h 763"/>
                <a:gd name="T64" fmla="*/ 2147483646 w 639"/>
                <a:gd name="T65" fmla="*/ 2147483646 h 763"/>
                <a:gd name="T66" fmla="*/ 2147483646 w 639"/>
                <a:gd name="T67" fmla="*/ 2147483646 h 763"/>
                <a:gd name="T68" fmla="*/ 2147483646 w 639"/>
                <a:gd name="T69" fmla="*/ 2147483646 h 763"/>
                <a:gd name="T70" fmla="*/ 2147483646 w 639"/>
                <a:gd name="T71" fmla="*/ 2147483646 h 763"/>
                <a:gd name="T72" fmla="*/ 2147483646 w 639"/>
                <a:gd name="T73" fmla="*/ 2147483646 h 763"/>
                <a:gd name="T74" fmla="*/ 2147483646 w 639"/>
                <a:gd name="T75" fmla="*/ 2147483646 h 763"/>
                <a:gd name="T76" fmla="*/ 2147483646 w 639"/>
                <a:gd name="T77" fmla="*/ 2147483646 h 763"/>
                <a:gd name="T78" fmla="*/ 2147483646 w 639"/>
                <a:gd name="T79" fmla="*/ 2147483646 h 763"/>
                <a:gd name="T80" fmla="*/ 2147483646 w 639"/>
                <a:gd name="T81" fmla="*/ 2147483646 h 763"/>
                <a:gd name="T82" fmla="*/ 2147483646 w 639"/>
                <a:gd name="T83" fmla="*/ 2147483646 h 763"/>
                <a:gd name="T84" fmla="*/ 2147483646 w 639"/>
                <a:gd name="T85" fmla="*/ 2147483646 h 763"/>
                <a:gd name="T86" fmla="*/ 2147483646 w 639"/>
                <a:gd name="T87" fmla="*/ 2147483646 h 763"/>
                <a:gd name="T88" fmla="*/ 2147483646 w 639"/>
                <a:gd name="T89" fmla="*/ 2147483646 h 763"/>
                <a:gd name="T90" fmla="*/ 2147483646 w 639"/>
                <a:gd name="T91" fmla="*/ 2147483646 h 763"/>
                <a:gd name="T92" fmla="*/ 2147483646 w 639"/>
                <a:gd name="T93" fmla="*/ 2147483646 h 763"/>
                <a:gd name="T94" fmla="*/ 2147483646 w 639"/>
                <a:gd name="T95" fmla="*/ 2147483646 h 763"/>
                <a:gd name="T96" fmla="*/ 2147483646 w 639"/>
                <a:gd name="T97" fmla="*/ 2147483646 h 763"/>
                <a:gd name="T98" fmla="*/ 2147483646 w 639"/>
                <a:gd name="T99" fmla="*/ 2147483646 h 763"/>
                <a:gd name="T100" fmla="*/ 2147483646 w 639"/>
                <a:gd name="T101" fmla="*/ 2147483646 h 763"/>
                <a:gd name="T102" fmla="*/ 2147483646 w 639"/>
                <a:gd name="T103" fmla="*/ 2147483646 h 763"/>
                <a:gd name="T104" fmla="*/ 2147483646 w 639"/>
                <a:gd name="T105" fmla="*/ 2147483646 h 763"/>
                <a:gd name="T106" fmla="*/ 2147483646 w 639"/>
                <a:gd name="T107" fmla="*/ 2147483646 h 763"/>
                <a:gd name="T108" fmla="*/ 2147483646 w 639"/>
                <a:gd name="T109" fmla="*/ 2147483646 h 7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9"/>
                <a:gd name="T166" fmla="*/ 0 h 763"/>
                <a:gd name="T167" fmla="*/ 639 w 639"/>
                <a:gd name="T168" fmla="*/ 763 h 7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9" h="763">
                  <a:moveTo>
                    <a:pt x="0" y="18"/>
                  </a:moveTo>
                  <a:lnTo>
                    <a:pt x="8" y="17"/>
                  </a:lnTo>
                  <a:lnTo>
                    <a:pt x="16" y="18"/>
                  </a:lnTo>
                  <a:lnTo>
                    <a:pt x="23" y="15"/>
                  </a:lnTo>
                  <a:lnTo>
                    <a:pt x="28" y="16"/>
                  </a:lnTo>
                  <a:lnTo>
                    <a:pt x="34" y="13"/>
                  </a:lnTo>
                  <a:lnTo>
                    <a:pt x="43" y="19"/>
                  </a:lnTo>
                  <a:lnTo>
                    <a:pt x="70" y="19"/>
                  </a:lnTo>
                  <a:lnTo>
                    <a:pt x="87" y="14"/>
                  </a:lnTo>
                  <a:lnTo>
                    <a:pt x="93" y="10"/>
                  </a:lnTo>
                  <a:lnTo>
                    <a:pt x="93" y="5"/>
                  </a:lnTo>
                  <a:lnTo>
                    <a:pt x="107" y="0"/>
                  </a:lnTo>
                  <a:lnTo>
                    <a:pt x="114" y="2"/>
                  </a:lnTo>
                  <a:lnTo>
                    <a:pt x="117" y="9"/>
                  </a:lnTo>
                  <a:lnTo>
                    <a:pt x="149" y="16"/>
                  </a:lnTo>
                  <a:lnTo>
                    <a:pt x="239" y="23"/>
                  </a:lnTo>
                  <a:lnTo>
                    <a:pt x="276" y="26"/>
                  </a:lnTo>
                  <a:lnTo>
                    <a:pt x="287" y="27"/>
                  </a:lnTo>
                  <a:lnTo>
                    <a:pt x="301" y="50"/>
                  </a:lnTo>
                  <a:lnTo>
                    <a:pt x="308" y="72"/>
                  </a:lnTo>
                  <a:lnTo>
                    <a:pt x="322" y="100"/>
                  </a:lnTo>
                  <a:lnTo>
                    <a:pt x="322" y="107"/>
                  </a:lnTo>
                  <a:lnTo>
                    <a:pt x="330" y="131"/>
                  </a:lnTo>
                  <a:lnTo>
                    <a:pt x="333" y="131"/>
                  </a:lnTo>
                  <a:lnTo>
                    <a:pt x="333" y="138"/>
                  </a:lnTo>
                  <a:lnTo>
                    <a:pt x="360" y="158"/>
                  </a:lnTo>
                  <a:lnTo>
                    <a:pt x="356" y="169"/>
                  </a:lnTo>
                  <a:lnTo>
                    <a:pt x="361" y="188"/>
                  </a:lnTo>
                  <a:lnTo>
                    <a:pt x="369" y="185"/>
                  </a:lnTo>
                  <a:lnTo>
                    <a:pt x="373" y="183"/>
                  </a:lnTo>
                  <a:lnTo>
                    <a:pt x="402" y="208"/>
                  </a:lnTo>
                  <a:lnTo>
                    <a:pt x="402" y="224"/>
                  </a:lnTo>
                  <a:lnTo>
                    <a:pt x="412" y="248"/>
                  </a:lnTo>
                  <a:lnTo>
                    <a:pt x="416" y="244"/>
                  </a:lnTo>
                  <a:lnTo>
                    <a:pt x="417" y="248"/>
                  </a:lnTo>
                  <a:lnTo>
                    <a:pt x="416" y="264"/>
                  </a:lnTo>
                  <a:lnTo>
                    <a:pt x="420" y="274"/>
                  </a:lnTo>
                  <a:lnTo>
                    <a:pt x="420" y="295"/>
                  </a:lnTo>
                  <a:lnTo>
                    <a:pt x="426" y="295"/>
                  </a:lnTo>
                  <a:lnTo>
                    <a:pt x="427" y="308"/>
                  </a:lnTo>
                  <a:lnTo>
                    <a:pt x="422" y="329"/>
                  </a:lnTo>
                  <a:lnTo>
                    <a:pt x="428" y="336"/>
                  </a:lnTo>
                  <a:lnTo>
                    <a:pt x="427" y="339"/>
                  </a:lnTo>
                  <a:lnTo>
                    <a:pt x="443" y="380"/>
                  </a:lnTo>
                  <a:lnTo>
                    <a:pt x="459" y="390"/>
                  </a:lnTo>
                  <a:lnTo>
                    <a:pt x="457" y="400"/>
                  </a:lnTo>
                  <a:lnTo>
                    <a:pt x="461" y="405"/>
                  </a:lnTo>
                  <a:lnTo>
                    <a:pt x="461" y="433"/>
                  </a:lnTo>
                  <a:lnTo>
                    <a:pt x="469" y="445"/>
                  </a:lnTo>
                  <a:lnTo>
                    <a:pt x="482" y="454"/>
                  </a:lnTo>
                  <a:lnTo>
                    <a:pt x="493" y="483"/>
                  </a:lnTo>
                  <a:lnTo>
                    <a:pt x="493" y="498"/>
                  </a:lnTo>
                  <a:lnTo>
                    <a:pt x="484" y="512"/>
                  </a:lnTo>
                  <a:lnTo>
                    <a:pt x="483" y="534"/>
                  </a:lnTo>
                  <a:lnTo>
                    <a:pt x="488" y="544"/>
                  </a:lnTo>
                  <a:lnTo>
                    <a:pt x="487" y="553"/>
                  </a:lnTo>
                  <a:lnTo>
                    <a:pt x="495" y="569"/>
                  </a:lnTo>
                  <a:lnTo>
                    <a:pt x="513" y="577"/>
                  </a:lnTo>
                  <a:lnTo>
                    <a:pt x="529" y="574"/>
                  </a:lnTo>
                  <a:lnTo>
                    <a:pt x="535" y="564"/>
                  </a:lnTo>
                  <a:lnTo>
                    <a:pt x="542" y="554"/>
                  </a:lnTo>
                  <a:lnTo>
                    <a:pt x="551" y="556"/>
                  </a:lnTo>
                  <a:lnTo>
                    <a:pt x="552" y="559"/>
                  </a:lnTo>
                  <a:lnTo>
                    <a:pt x="557" y="562"/>
                  </a:lnTo>
                  <a:lnTo>
                    <a:pt x="562" y="578"/>
                  </a:lnTo>
                  <a:lnTo>
                    <a:pt x="575" y="582"/>
                  </a:lnTo>
                  <a:lnTo>
                    <a:pt x="579" y="602"/>
                  </a:lnTo>
                  <a:lnTo>
                    <a:pt x="596" y="602"/>
                  </a:lnTo>
                  <a:lnTo>
                    <a:pt x="601" y="628"/>
                  </a:lnTo>
                  <a:lnTo>
                    <a:pt x="604" y="635"/>
                  </a:lnTo>
                  <a:lnTo>
                    <a:pt x="608" y="638"/>
                  </a:lnTo>
                  <a:lnTo>
                    <a:pt x="607" y="644"/>
                  </a:lnTo>
                  <a:lnTo>
                    <a:pt x="603" y="652"/>
                  </a:lnTo>
                  <a:lnTo>
                    <a:pt x="607" y="654"/>
                  </a:lnTo>
                  <a:lnTo>
                    <a:pt x="617" y="667"/>
                  </a:lnTo>
                  <a:lnTo>
                    <a:pt x="626" y="667"/>
                  </a:lnTo>
                  <a:lnTo>
                    <a:pt x="629" y="673"/>
                  </a:lnTo>
                  <a:lnTo>
                    <a:pt x="636" y="677"/>
                  </a:lnTo>
                  <a:lnTo>
                    <a:pt x="636" y="689"/>
                  </a:lnTo>
                  <a:lnTo>
                    <a:pt x="639" y="696"/>
                  </a:lnTo>
                  <a:lnTo>
                    <a:pt x="638" y="708"/>
                  </a:lnTo>
                  <a:lnTo>
                    <a:pt x="631" y="726"/>
                  </a:lnTo>
                  <a:lnTo>
                    <a:pt x="623" y="735"/>
                  </a:lnTo>
                  <a:lnTo>
                    <a:pt x="617" y="740"/>
                  </a:lnTo>
                  <a:lnTo>
                    <a:pt x="602" y="744"/>
                  </a:lnTo>
                  <a:lnTo>
                    <a:pt x="584" y="759"/>
                  </a:lnTo>
                  <a:lnTo>
                    <a:pt x="577" y="759"/>
                  </a:lnTo>
                  <a:lnTo>
                    <a:pt x="577" y="762"/>
                  </a:lnTo>
                  <a:lnTo>
                    <a:pt x="567" y="763"/>
                  </a:lnTo>
                  <a:lnTo>
                    <a:pt x="559" y="759"/>
                  </a:lnTo>
                  <a:lnTo>
                    <a:pt x="549" y="740"/>
                  </a:lnTo>
                  <a:lnTo>
                    <a:pt x="547" y="733"/>
                  </a:lnTo>
                  <a:lnTo>
                    <a:pt x="544" y="724"/>
                  </a:lnTo>
                  <a:lnTo>
                    <a:pt x="545" y="719"/>
                  </a:lnTo>
                  <a:lnTo>
                    <a:pt x="543" y="714"/>
                  </a:lnTo>
                  <a:lnTo>
                    <a:pt x="544" y="710"/>
                  </a:lnTo>
                  <a:lnTo>
                    <a:pt x="542" y="707"/>
                  </a:lnTo>
                  <a:lnTo>
                    <a:pt x="538" y="696"/>
                  </a:lnTo>
                  <a:lnTo>
                    <a:pt x="528" y="677"/>
                  </a:lnTo>
                  <a:lnTo>
                    <a:pt x="520" y="657"/>
                  </a:lnTo>
                  <a:lnTo>
                    <a:pt x="499" y="649"/>
                  </a:lnTo>
                  <a:lnTo>
                    <a:pt x="493" y="649"/>
                  </a:lnTo>
                  <a:lnTo>
                    <a:pt x="472" y="621"/>
                  </a:lnTo>
                  <a:lnTo>
                    <a:pt x="472" y="613"/>
                  </a:lnTo>
                  <a:lnTo>
                    <a:pt x="459" y="603"/>
                  </a:lnTo>
                  <a:lnTo>
                    <a:pt x="423" y="568"/>
                  </a:lnTo>
                  <a:lnTo>
                    <a:pt x="424" y="564"/>
                  </a:lnTo>
                  <a:lnTo>
                    <a:pt x="417" y="564"/>
                  </a:lnTo>
                  <a:lnTo>
                    <a:pt x="367" y="545"/>
                  </a:lnTo>
                  <a:lnTo>
                    <a:pt x="354" y="523"/>
                  </a:lnTo>
                  <a:lnTo>
                    <a:pt x="343" y="520"/>
                  </a:lnTo>
                  <a:lnTo>
                    <a:pt x="344" y="500"/>
                  </a:lnTo>
                  <a:lnTo>
                    <a:pt x="327" y="487"/>
                  </a:lnTo>
                  <a:lnTo>
                    <a:pt x="314" y="492"/>
                  </a:lnTo>
                  <a:lnTo>
                    <a:pt x="311" y="491"/>
                  </a:lnTo>
                  <a:lnTo>
                    <a:pt x="311" y="477"/>
                  </a:lnTo>
                  <a:lnTo>
                    <a:pt x="307" y="463"/>
                  </a:lnTo>
                  <a:lnTo>
                    <a:pt x="310" y="439"/>
                  </a:lnTo>
                  <a:lnTo>
                    <a:pt x="322" y="414"/>
                  </a:lnTo>
                  <a:lnTo>
                    <a:pt x="324" y="393"/>
                  </a:lnTo>
                  <a:lnTo>
                    <a:pt x="332" y="389"/>
                  </a:lnTo>
                  <a:lnTo>
                    <a:pt x="329" y="381"/>
                  </a:lnTo>
                  <a:lnTo>
                    <a:pt x="325" y="369"/>
                  </a:lnTo>
                  <a:lnTo>
                    <a:pt x="323" y="318"/>
                  </a:lnTo>
                  <a:lnTo>
                    <a:pt x="320" y="300"/>
                  </a:lnTo>
                  <a:lnTo>
                    <a:pt x="313" y="296"/>
                  </a:lnTo>
                  <a:lnTo>
                    <a:pt x="298" y="272"/>
                  </a:lnTo>
                  <a:lnTo>
                    <a:pt x="290" y="264"/>
                  </a:lnTo>
                  <a:lnTo>
                    <a:pt x="281" y="268"/>
                  </a:lnTo>
                  <a:lnTo>
                    <a:pt x="272" y="263"/>
                  </a:lnTo>
                  <a:lnTo>
                    <a:pt x="273" y="259"/>
                  </a:lnTo>
                  <a:lnTo>
                    <a:pt x="268" y="255"/>
                  </a:lnTo>
                  <a:lnTo>
                    <a:pt x="263" y="258"/>
                  </a:lnTo>
                  <a:lnTo>
                    <a:pt x="259" y="251"/>
                  </a:lnTo>
                  <a:lnTo>
                    <a:pt x="246" y="247"/>
                  </a:lnTo>
                  <a:lnTo>
                    <a:pt x="244" y="240"/>
                  </a:lnTo>
                  <a:lnTo>
                    <a:pt x="251" y="237"/>
                  </a:lnTo>
                  <a:lnTo>
                    <a:pt x="249" y="233"/>
                  </a:lnTo>
                  <a:lnTo>
                    <a:pt x="231" y="228"/>
                  </a:lnTo>
                  <a:lnTo>
                    <a:pt x="227" y="223"/>
                  </a:lnTo>
                  <a:lnTo>
                    <a:pt x="227" y="216"/>
                  </a:lnTo>
                  <a:lnTo>
                    <a:pt x="219" y="184"/>
                  </a:lnTo>
                  <a:lnTo>
                    <a:pt x="211" y="179"/>
                  </a:lnTo>
                  <a:lnTo>
                    <a:pt x="192" y="178"/>
                  </a:lnTo>
                  <a:lnTo>
                    <a:pt x="169" y="177"/>
                  </a:lnTo>
                  <a:lnTo>
                    <a:pt x="155" y="183"/>
                  </a:lnTo>
                  <a:lnTo>
                    <a:pt x="150" y="182"/>
                  </a:lnTo>
                  <a:lnTo>
                    <a:pt x="150" y="174"/>
                  </a:lnTo>
                  <a:lnTo>
                    <a:pt x="143" y="169"/>
                  </a:lnTo>
                  <a:lnTo>
                    <a:pt x="137" y="153"/>
                  </a:lnTo>
                  <a:lnTo>
                    <a:pt x="122" y="145"/>
                  </a:lnTo>
                  <a:lnTo>
                    <a:pt x="107" y="145"/>
                  </a:lnTo>
                  <a:lnTo>
                    <a:pt x="92" y="116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5" y="109"/>
                  </a:lnTo>
                  <a:lnTo>
                    <a:pt x="58" y="108"/>
                  </a:lnTo>
                  <a:lnTo>
                    <a:pt x="56" y="101"/>
                  </a:lnTo>
                  <a:lnTo>
                    <a:pt x="56" y="72"/>
                  </a:lnTo>
                  <a:lnTo>
                    <a:pt x="40" y="60"/>
                  </a:lnTo>
                  <a:lnTo>
                    <a:pt x="32" y="60"/>
                  </a:lnTo>
                  <a:lnTo>
                    <a:pt x="24" y="42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8" name="Freeform 115">
              <a:extLst>
                <a:ext uri="{FF2B5EF4-FFF2-40B4-BE49-F238E27FC236}">
                  <a16:creationId xmlns:a16="http://schemas.microsoft.com/office/drawing/2014/main" id="{52D3A468-D589-35DC-8D90-3A427D56A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046" y="4139778"/>
              <a:ext cx="358775" cy="533400"/>
            </a:xfrm>
            <a:custGeom>
              <a:avLst/>
              <a:gdLst>
                <a:gd name="T0" fmla="*/ 2147483646 w 233"/>
                <a:gd name="T1" fmla="*/ 2147483646 h 322"/>
                <a:gd name="T2" fmla="*/ 2147483646 w 233"/>
                <a:gd name="T3" fmla="*/ 2147483646 h 322"/>
                <a:gd name="T4" fmla="*/ 2147483646 w 233"/>
                <a:gd name="T5" fmla="*/ 2147483646 h 322"/>
                <a:gd name="T6" fmla="*/ 2147483646 w 233"/>
                <a:gd name="T7" fmla="*/ 2147483646 h 322"/>
                <a:gd name="T8" fmla="*/ 2147483646 w 233"/>
                <a:gd name="T9" fmla="*/ 2147483646 h 322"/>
                <a:gd name="T10" fmla="*/ 2147483646 w 233"/>
                <a:gd name="T11" fmla="*/ 2147483646 h 322"/>
                <a:gd name="T12" fmla="*/ 2147483646 w 233"/>
                <a:gd name="T13" fmla="*/ 2147483646 h 322"/>
                <a:gd name="T14" fmla="*/ 2147483646 w 233"/>
                <a:gd name="T15" fmla="*/ 2147483646 h 322"/>
                <a:gd name="T16" fmla="*/ 2147483646 w 233"/>
                <a:gd name="T17" fmla="*/ 2147483646 h 322"/>
                <a:gd name="T18" fmla="*/ 2147483646 w 233"/>
                <a:gd name="T19" fmla="*/ 2147483646 h 322"/>
                <a:gd name="T20" fmla="*/ 2147483646 w 233"/>
                <a:gd name="T21" fmla="*/ 2147483646 h 322"/>
                <a:gd name="T22" fmla="*/ 2147483646 w 233"/>
                <a:gd name="T23" fmla="*/ 2147483646 h 322"/>
                <a:gd name="T24" fmla="*/ 2147483646 w 233"/>
                <a:gd name="T25" fmla="*/ 2147483646 h 322"/>
                <a:gd name="T26" fmla="*/ 2147483646 w 233"/>
                <a:gd name="T27" fmla="*/ 2147483646 h 322"/>
                <a:gd name="T28" fmla="*/ 2147483646 w 233"/>
                <a:gd name="T29" fmla="*/ 2147483646 h 322"/>
                <a:gd name="T30" fmla="*/ 2147483646 w 233"/>
                <a:gd name="T31" fmla="*/ 2147483646 h 322"/>
                <a:gd name="T32" fmla="*/ 2147483646 w 233"/>
                <a:gd name="T33" fmla="*/ 2147483646 h 322"/>
                <a:gd name="T34" fmla="*/ 2147483646 w 233"/>
                <a:gd name="T35" fmla="*/ 2147483646 h 322"/>
                <a:gd name="T36" fmla="*/ 2147483646 w 233"/>
                <a:gd name="T37" fmla="*/ 2147483646 h 322"/>
                <a:gd name="T38" fmla="*/ 2147483646 w 233"/>
                <a:gd name="T39" fmla="*/ 2147483646 h 322"/>
                <a:gd name="T40" fmla="*/ 2147483646 w 233"/>
                <a:gd name="T41" fmla="*/ 2147483646 h 322"/>
                <a:gd name="T42" fmla="*/ 2147483646 w 233"/>
                <a:gd name="T43" fmla="*/ 2147483646 h 322"/>
                <a:gd name="T44" fmla="*/ 2147483646 w 233"/>
                <a:gd name="T45" fmla="*/ 2147483646 h 322"/>
                <a:gd name="T46" fmla="*/ 2147483646 w 233"/>
                <a:gd name="T47" fmla="*/ 2147483646 h 322"/>
                <a:gd name="T48" fmla="*/ 2147483646 w 233"/>
                <a:gd name="T49" fmla="*/ 2147483646 h 322"/>
                <a:gd name="T50" fmla="*/ 2147483646 w 233"/>
                <a:gd name="T51" fmla="*/ 2147483646 h 322"/>
                <a:gd name="T52" fmla="*/ 2147483646 w 233"/>
                <a:gd name="T53" fmla="*/ 2147483646 h 322"/>
                <a:gd name="T54" fmla="*/ 2147483646 w 233"/>
                <a:gd name="T55" fmla="*/ 2147483646 h 322"/>
                <a:gd name="T56" fmla="*/ 2147483646 w 233"/>
                <a:gd name="T57" fmla="*/ 2147483646 h 322"/>
                <a:gd name="T58" fmla="*/ 2147483646 w 233"/>
                <a:gd name="T59" fmla="*/ 2147483646 h 322"/>
                <a:gd name="T60" fmla="*/ 2147483646 w 233"/>
                <a:gd name="T61" fmla="*/ 2147483646 h 322"/>
                <a:gd name="T62" fmla="*/ 2147483646 w 233"/>
                <a:gd name="T63" fmla="*/ 2147483646 h 322"/>
                <a:gd name="T64" fmla="*/ 2147483646 w 233"/>
                <a:gd name="T65" fmla="*/ 2147483646 h 322"/>
                <a:gd name="T66" fmla="*/ 2147483646 w 233"/>
                <a:gd name="T67" fmla="*/ 2147483646 h 322"/>
                <a:gd name="T68" fmla="*/ 2147483646 w 233"/>
                <a:gd name="T69" fmla="*/ 2147483646 h 322"/>
                <a:gd name="T70" fmla="*/ 2147483646 w 233"/>
                <a:gd name="T71" fmla="*/ 2147483646 h 322"/>
                <a:gd name="T72" fmla="*/ 2147483646 w 233"/>
                <a:gd name="T73" fmla="*/ 2147483646 h 322"/>
                <a:gd name="T74" fmla="*/ 2147483646 w 233"/>
                <a:gd name="T75" fmla="*/ 2147483646 h 322"/>
                <a:gd name="T76" fmla="*/ 2147483646 w 233"/>
                <a:gd name="T77" fmla="*/ 2147483646 h 322"/>
                <a:gd name="T78" fmla="*/ 2147483646 w 233"/>
                <a:gd name="T79" fmla="*/ 2147483646 h 322"/>
                <a:gd name="T80" fmla="*/ 2147483646 w 233"/>
                <a:gd name="T81" fmla="*/ 2147483646 h 322"/>
                <a:gd name="T82" fmla="*/ 2147483646 w 233"/>
                <a:gd name="T83" fmla="*/ 2147483646 h 322"/>
                <a:gd name="T84" fmla="*/ 2147483646 w 233"/>
                <a:gd name="T85" fmla="*/ 2147483646 h 322"/>
                <a:gd name="T86" fmla="*/ 2147483646 w 233"/>
                <a:gd name="T87" fmla="*/ 2147483646 h 322"/>
                <a:gd name="T88" fmla="*/ 2147483646 w 233"/>
                <a:gd name="T89" fmla="*/ 2147483646 h 322"/>
                <a:gd name="T90" fmla="*/ 2147483646 w 233"/>
                <a:gd name="T91" fmla="*/ 2147483646 h 322"/>
                <a:gd name="T92" fmla="*/ 2147483646 w 233"/>
                <a:gd name="T93" fmla="*/ 2147483646 h 322"/>
                <a:gd name="T94" fmla="*/ 2147483646 w 233"/>
                <a:gd name="T95" fmla="*/ 2147483646 h 322"/>
                <a:gd name="T96" fmla="*/ 2147483646 w 233"/>
                <a:gd name="T97" fmla="*/ 2147483646 h 322"/>
                <a:gd name="T98" fmla="*/ 2147483646 w 233"/>
                <a:gd name="T99" fmla="*/ 2147483646 h 322"/>
                <a:gd name="T100" fmla="*/ 2147483646 w 233"/>
                <a:gd name="T101" fmla="*/ 2147483646 h 322"/>
                <a:gd name="T102" fmla="*/ 2147483646 w 233"/>
                <a:gd name="T103" fmla="*/ 2147483646 h 322"/>
                <a:gd name="T104" fmla="*/ 2147483646 w 233"/>
                <a:gd name="T105" fmla="*/ 2147483646 h 322"/>
                <a:gd name="T106" fmla="*/ 2147483646 w 233"/>
                <a:gd name="T107" fmla="*/ 2147483646 h 322"/>
                <a:gd name="T108" fmla="*/ 2147483646 w 233"/>
                <a:gd name="T109" fmla="*/ 2147483646 h 322"/>
                <a:gd name="T110" fmla="*/ 2147483646 w 233"/>
                <a:gd name="T111" fmla="*/ 2147483646 h 322"/>
                <a:gd name="T112" fmla="*/ 2147483646 w 233"/>
                <a:gd name="T113" fmla="*/ 2147483646 h 322"/>
                <a:gd name="T114" fmla="*/ 2147483646 w 233"/>
                <a:gd name="T115" fmla="*/ 2147483646 h 322"/>
                <a:gd name="T116" fmla="*/ 2147483646 w 233"/>
                <a:gd name="T117" fmla="*/ 2147483646 h 322"/>
                <a:gd name="T118" fmla="*/ 2147483646 w 233"/>
                <a:gd name="T119" fmla="*/ 2147483646 h 322"/>
                <a:gd name="T120" fmla="*/ 2147483646 w 233"/>
                <a:gd name="T121" fmla="*/ 2147483646 h 322"/>
                <a:gd name="T122" fmla="*/ 2147483646 w 233"/>
                <a:gd name="T123" fmla="*/ 2147483646 h 322"/>
                <a:gd name="T124" fmla="*/ 2147483646 w 233"/>
                <a:gd name="T125" fmla="*/ 2147483646 h 3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3"/>
                <a:gd name="T190" fmla="*/ 0 h 322"/>
                <a:gd name="T191" fmla="*/ 233 w 233"/>
                <a:gd name="T192" fmla="*/ 322 h 3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3" h="322">
                  <a:moveTo>
                    <a:pt x="0" y="56"/>
                  </a:moveTo>
                  <a:lnTo>
                    <a:pt x="5" y="63"/>
                  </a:lnTo>
                  <a:lnTo>
                    <a:pt x="11" y="79"/>
                  </a:lnTo>
                  <a:lnTo>
                    <a:pt x="15" y="102"/>
                  </a:lnTo>
                  <a:lnTo>
                    <a:pt x="13" y="105"/>
                  </a:lnTo>
                  <a:lnTo>
                    <a:pt x="15" y="110"/>
                  </a:lnTo>
                  <a:lnTo>
                    <a:pt x="13" y="116"/>
                  </a:lnTo>
                  <a:lnTo>
                    <a:pt x="12" y="119"/>
                  </a:lnTo>
                  <a:lnTo>
                    <a:pt x="11" y="128"/>
                  </a:lnTo>
                  <a:lnTo>
                    <a:pt x="12" y="133"/>
                  </a:lnTo>
                  <a:lnTo>
                    <a:pt x="13" y="135"/>
                  </a:lnTo>
                  <a:lnTo>
                    <a:pt x="15" y="137"/>
                  </a:lnTo>
                  <a:lnTo>
                    <a:pt x="17" y="140"/>
                  </a:lnTo>
                  <a:lnTo>
                    <a:pt x="19" y="146"/>
                  </a:lnTo>
                  <a:lnTo>
                    <a:pt x="20" y="147"/>
                  </a:lnTo>
                  <a:lnTo>
                    <a:pt x="24" y="155"/>
                  </a:lnTo>
                  <a:lnTo>
                    <a:pt x="26" y="156"/>
                  </a:lnTo>
                  <a:lnTo>
                    <a:pt x="27" y="156"/>
                  </a:lnTo>
                  <a:lnTo>
                    <a:pt x="27" y="157"/>
                  </a:lnTo>
                  <a:lnTo>
                    <a:pt x="26" y="157"/>
                  </a:lnTo>
                  <a:lnTo>
                    <a:pt x="29" y="161"/>
                  </a:lnTo>
                  <a:lnTo>
                    <a:pt x="29" y="162"/>
                  </a:lnTo>
                  <a:lnTo>
                    <a:pt x="30" y="163"/>
                  </a:lnTo>
                  <a:lnTo>
                    <a:pt x="31" y="166"/>
                  </a:lnTo>
                  <a:lnTo>
                    <a:pt x="35" y="178"/>
                  </a:lnTo>
                  <a:lnTo>
                    <a:pt x="36" y="181"/>
                  </a:lnTo>
                  <a:lnTo>
                    <a:pt x="35" y="184"/>
                  </a:lnTo>
                  <a:lnTo>
                    <a:pt x="36" y="184"/>
                  </a:lnTo>
                  <a:lnTo>
                    <a:pt x="36" y="185"/>
                  </a:lnTo>
                  <a:lnTo>
                    <a:pt x="41" y="189"/>
                  </a:lnTo>
                  <a:lnTo>
                    <a:pt x="44" y="191"/>
                  </a:lnTo>
                  <a:lnTo>
                    <a:pt x="51" y="194"/>
                  </a:lnTo>
                  <a:lnTo>
                    <a:pt x="54" y="198"/>
                  </a:lnTo>
                  <a:lnTo>
                    <a:pt x="55" y="197"/>
                  </a:lnTo>
                  <a:lnTo>
                    <a:pt x="56" y="198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62" y="201"/>
                  </a:lnTo>
                  <a:lnTo>
                    <a:pt x="61" y="199"/>
                  </a:lnTo>
                  <a:lnTo>
                    <a:pt x="62" y="199"/>
                  </a:lnTo>
                  <a:lnTo>
                    <a:pt x="64" y="201"/>
                  </a:lnTo>
                  <a:lnTo>
                    <a:pt x="67" y="205"/>
                  </a:lnTo>
                  <a:lnTo>
                    <a:pt x="67" y="207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6" y="214"/>
                  </a:lnTo>
                  <a:lnTo>
                    <a:pt x="66" y="215"/>
                  </a:lnTo>
                  <a:lnTo>
                    <a:pt x="65" y="215"/>
                  </a:lnTo>
                  <a:lnTo>
                    <a:pt x="62" y="221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4" y="230"/>
                  </a:lnTo>
                  <a:lnTo>
                    <a:pt x="64" y="236"/>
                  </a:lnTo>
                  <a:lnTo>
                    <a:pt x="64" y="240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2" y="247"/>
                  </a:lnTo>
                  <a:lnTo>
                    <a:pt x="62" y="250"/>
                  </a:lnTo>
                  <a:lnTo>
                    <a:pt x="63" y="250"/>
                  </a:lnTo>
                  <a:lnTo>
                    <a:pt x="63" y="252"/>
                  </a:lnTo>
                  <a:lnTo>
                    <a:pt x="61" y="253"/>
                  </a:lnTo>
                  <a:lnTo>
                    <a:pt x="62" y="254"/>
                  </a:lnTo>
                  <a:lnTo>
                    <a:pt x="61" y="255"/>
                  </a:lnTo>
                  <a:lnTo>
                    <a:pt x="62" y="257"/>
                  </a:lnTo>
                  <a:lnTo>
                    <a:pt x="61" y="264"/>
                  </a:lnTo>
                  <a:lnTo>
                    <a:pt x="57" y="268"/>
                  </a:lnTo>
                  <a:lnTo>
                    <a:pt x="56" y="267"/>
                  </a:lnTo>
                  <a:lnTo>
                    <a:pt x="55" y="268"/>
                  </a:lnTo>
                  <a:lnTo>
                    <a:pt x="54" y="267"/>
                  </a:lnTo>
                  <a:lnTo>
                    <a:pt x="52" y="266"/>
                  </a:lnTo>
                  <a:lnTo>
                    <a:pt x="51" y="269"/>
                  </a:lnTo>
                  <a:lnTo>
                    <a:pt x="50" y="271"/>
                  </a:lnTo>
                  <a:lnTo>
                    <a:pt x="48" y="273"/>
                  </a:lnTo>
                  <a:lnTo>
                    <a:pt x="46" y="274"/>
                  </a:lnTo>
                  <a:lnTo>
                    <a:pt x="46" y="276"/>
                  </a:lnTo>
                  <a:lnTo>
                    <a:pt x="41" y="279"/>
                  </a:lnTo>
                  <a:lnTo>
                    <a:pt x="40" y="279"/>
                  </a:lnTo>
                  <a:lnTo>
                    <a:pt x="35" y="287"/>
                  </a:lnTo>
                  <a:lnTo>
                    <a:pt x="34" y="287"/>
                  </a:lnTo>
                  <a:lnTo>
                    <a:pt x="31" y="289"/>
                  </a:lnTo>
                  <a:lnTo>
                    <a:pt x="31" y="290"/>
                  </a:lnTo>
                  <a:lnTo>
                    <a:pt x="27" y="298"/>
                  </a:lnTo>
                  <a:lnTo>
                    <a:pt x="24" y="298"/>
                  </a:lnTo>
                  <a:lnTo>
                    <a:pt x="23" y="296"/>
                  </a:lnTo>
                  <a:lnTo>
                    <a:pt x="22" y="298"/>
                  </a:lnTo>
                  <a:lnTo>
                    <a:pt x="20" y="299"/>
                  </a:lnTo>
                  <a:lnTo>
                    <a:pt x="21" y="302"/>
                  </a:lnTo>
                  <a:lnTo>
                    <a:pt x="22" y="300"/>
                  </a:lnTo>
                  <a:lnTo>
                    <a:pt x="24" y="300"/>
                  </a:lnTo>
                  <a:lnTo>
                    <a:pt x="29" y="303"/>
                  </a:lnTo>
                  <a:lnTo>
                    <a:pt x="30" y="303"/>
                  </a:lnTo>
                  <a:lnTo>
                    <a:pt x="31" y="303"/>
                  </a:lnTo>
                  <a:lnTo>
                    <a:pt x="32" y="303"/>
                  </a:lnTo>
                  <a:lnTo>
                    <a:pt x="38" y="306"/>
                  </a:lnTo>
                  <a:lnTo>
                    <a:pt x="39" y="306"/>
                  </a:lnTo>
                  <a:lnTo>
                    <a:pt x="44" y="303"/>
                  </a:lnTo>
                  <a:lnTo>
                    <a:pt x="46" y="303"/>
                  </a:lnTo>
                  <a:lnTo>
                    <a:pt x="48" y="307"/>
                  </a:lnTo>
                  <a:lnTo>
                    <a:pt x="52" y="315"/>
                  </a:lnTo>
                  <a:lnTo>
                    <a:pt x="53" y="314"/>
                  </a:lnTo>
                  <a:lnTo>
                    <a:pt x="53" y="317"/>
                  </a:lnTo>
                  <a:lnTo>
                    <a:pt x="55" y="318"/>
                  </a:lnTo>
                  <a:lnTo>
                    <a:pt x="57" y="318"/>
                  </a:lnTo>
                  <a:lnTo>
                    <a:pt x="59" y="315"/>
                  </a:lnTo>
                  <a:lnTo>
                    <a:pt x="63" y="308"/>
                  </a:lnTo>
                  <a:lnTo>
                    <a:pt x="68" y="302"/>
                  </a:lnTo>
                  <a:lnTo>
                    <a:pt x="75" y="291"/>
                  </a:lnTo>
                  <a:lnTo>
                    <a:pt x="79" y="286"/>
                  </a:lnTo>
                  <a:lnTo>
                    <a:pt x="82" y="286"/>
                  </a:lnTo>
                  <a:lnTo>
                    <a:pt x="85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7" y="286"/>
                  </a:lnTo>
                  <a:lnTo>
                    <a:pt x="106" y="282"/>
                  </a:lnTo>
                  <a:lnTo>
                    <a:pt x="115" y="274"/>
                  </a:lnTo>
                  <a:lnTo>
                    <a:pt x="122" y="274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46" y="288"/>
                  </a:lnTo>
                  <a:lnTo>
                    <a:pt x="152" y="287"/>
                  </a:lnTo>
                  <a:lnTo>
                    <a:pt x="169" y="305"/>
                  </a:lnTo>
                  <a:lnTo>
                    <a:pt x="174" y="306"/>
                  </a:lnTo>
                  <a:lnTo>
                    <a:pt x="179" y="313"/>
                  </a:lnTo>
                  <a:lnTo>
                    <a:pt x="190" y="322"/>
                  </a:lnTo>
                  <a:lnTo>
                    <a:pt x="192" y="322"/>
                  </a:lnTo>
                  <a:lnTo>
                    <a:pt x="191" y="310"/>
                  </a:lnTo>
                  <a:lnTo>
                    <a:pt x="195" y="300"/>
                  </a:lnTo>
                  <a:lnTo>
                    <a:pt x="200" y="283"/>
                  </a:lnTo>
                  <a:lnTo>
                    <a:pt x="197" y="275"/>
                  </a:lnTo>
                  <a:lnTo>
                    <a:pt x="201" y="266"/>
                  </a:lnTo>
                  <a:lnTo>
                    <a:pt x="196" y="263"/>
                  </a:lnTo>
                  <a:lnTo>
                    <a:pt x="197" y="257"/>
                  </a:lnTo>
                  <a:lnTo>
                    <a:pt x="201" y="253"/>
                  </a:lnTo>
                  <a:lnTo>
                    <a:pt x="219" y="252"/>
                  </a:lnTo>
                  <a:lnTo>
                    <a:pt x="229" y="245"/>
                  </a:lnTo>
                  <a:lnTo>
                    <a:pt x="233" y="230"/>
                  </a:lnTo>
                  <a:lnTo>
                    <a:pt x="202" y="205"/>
                  </a:lnTo>
                  <a:lnTo>
                    <a:pt x="207" y="197"/>
                  </a:lnTo>
                  <a:lnTo>
                    <a:pt x="202" y="167"/>
                  </a:lnTo>
                  <a:lnTo>
                    <a:pt x="191" y="158"/>
                  </a:lnTo>
                  <a:lnTo>
                    <a:pt x="179" y="135"/>
                  </a:lnTo>
                  <a:lnTo>
                    <a:pt x="185" y="112"/>
                  </a:lnTo>
                  <a:lnTo>
                    <a:pt x="180" y="80"/>
                  </a:lnTo>
                  <a:lnTo>
                    <a:pt x="175" y="81"/>
                  </a:lnTo>
                  <a:lnTo>
                    <a:pt x="173" y="81"/>
                  </a:lnTo>
                  <a:lnTo>
                    <a:pt x="172" y="81"/>
                  </a:lnTo>
                  <a:lnTo>
                    <a:pt x="162" y="82"/>
                  </a:lnTo>
                  <a:lnTo>
                    <a:pt x="154" y="79"/>
                  </a:lnTo>
                  <a:lnTo>
                    <a:pt x="148" y="76"/>
                  </a:lnTo>
                  <a:lnTo>
                    <a:pt x="144" y="70"/>
                  </a:lnTo>
                  <a:lnTo>
                    <a:pt x="140" y="55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7" y="49"/>
                  </a:lnTo>
                  <a:lnTo>
                    <a:pt x="108" y="54"/>
                  </a:lnTo>
                  <a:lnTo>
                    <a:pt x="103" y="58"/>
                  </a:lnTo>
                  <a:lnTo>
                    <a:pt x="99" y="59"/>
                  </a:lnTo>
                  <a:lnTo>
                    <a:pt x="90" y="58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90" y="47"/>
                  </a:lnTo>
                  <a:lnTo>
                    <a:pt x="97" y="41"/>
                  </a:lnTo>
                  <a:lnTo>
                    <a:pt x="87" y="19"/>
                  </a:lnTo>
                  <a:lnTo>
                    <a:pt x="86" y="17"/>
                  </a:lnTo>
                  <a:lnTo>
                    <a:pt x="86" y="11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35" y="0"/>
                  </a:lnTo>
                  <a:lnTo>
                    <a:pt x="28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9" y="56"/>
                  </a:lnTo>
                  <a:lnTo>
                    <a:pt x="31" y="63"/>
                  </a:lnTo>
                  <a:lnTo>
                    <a:pt x="29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11" y="59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5" y="54"/>
                  </a:lnTo>
                  <a:lnTo>
                    <a:pt x="1" y="5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59" name="Freeform 94">
              <a:extLst>
                <a:ext uri="{FF2B5EF4-FFF2-40B4-BE49-F238E27FC236}">
                  <a16:creationId xmlns:a16="http://schemas.microsoft.com/office/drawing/2014/main" id="{85AAE23B-7431-E325-3FFE-07D9ABDA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096" y="4512841"/>
              <a:ext cx="396875" cy="420687"/>
            </a:xfrm>
            <a:custGeom>
              <a:avLst/>
              <a:gdLst>
                <a:gd name="T0" fmla="*/ 2147483646 w 258"/>
                <a:gd name="T1" fmla="*/ 2147483646 h 254"/>
                <a:gd name="T2" fmla="*/ 2147483646 w 258"/>
                <a:gd name="T3" fmla="*/ 2147483646 h 254"/>
                <a:gd name="T4" fmla="*/ 2147483646 w 258"/>
                <a:gd name="T5" fmla="*/ 2147483646 h 254"/>
                <a:gd name="T6" fmla="*/ 2147483646 w 258"/>
                <a:gd name="T7" fmla="*/ 2147483646 h 254"/>
                <a:gd name="T8" fmla="*/ 2147483646 w 258"/>
                <a:gd name="T9" fmla="*/ 2147483646 h 254"/>
                <a:gd name="T10" fmla="*/ 2147483646 w 258"/>
                <a:gd name="T11" fmla="*/ 2147483646 h 254"/>
                <a:gd name="T12" fmla="*/ 2147483646 w 258"/>
                <a:gd name="T13" fmla="*/ 2147483646 h 254"/>
                <a:gd name="T14" fmla="*/ 2147483646 w 258"/>
                <a:gd name="T15" fmla="*/ 2147483646 h 254"/>
                <a:gd name="T16" fmla="*/ 2147483646 w 258"/>
                <a:gd name="T17" fmla="*/ 2147483646 h 254"/>
                <a:gd name="T18" fmla="*/ 2147483646 w 258"/>
                <a:gd name="T19" fmla="*/ 2147483646 h 254"/>
                <a:gd name="T20" fmla="*/ 2147483646 w 258"/>
                <a:gd name="T21" fmla="*/ 2147483646 h 254"/>
                <a:gd name="T22" fmla="*/ 2147483646 w 258"/>
                <a:gd name="T23" fmla="*/ 2147483646 h 254"/>
                <a:gd name="T24" fmla="*/ 2147483646 w 258"/>
                <a:gd name="T25" fmla="*/ 2147483646 h 254"/>
                <a:gd name="T26" fmla="*/ 2147483646 w 258"/>
                <a:gd name="T27" fmla="*/ 2147483646 h 254"/>
                <a:gd name="T28" fmla="*/ 2147483646 w 258"/>
                <a:gd name="T29" fmla="*/ 2147483646 h 254"/>
                <a:gd name="T30" fmla="*/ 2147483646 w 258"/>
                <a:gd name="T31" fmla="*/ 2147483646 h 254"/>
                <a:gd name="T32" fmla="*/ 2147483646 w 258"/>
                <a:gd name="T33" fmla="*/ 2147483646 h 254"/>
                <a:gd name="T34" fmla="*/ 2147483646 w 258"/>
                <a:gd name="T35" fmla="*/ 2147483646 h 254"/>
                <a:gd name="T36" fmla="*/ 2147483646 w 258"/>
                <a:gd name="T37" fmla="*/ 2147483646 h 254"/>
                <a:gd name="T38" fmla="*/ 2147483646 w 258"/>
                <a:gd name="T39" fmla="*/ 2147483646 h 254"/>
                <a:gd name="T40" fmla="*/ 2147483646 w 258"/>
                <a:gd name="T41" fmla="*/ 2147483646 h 254"/>
                <a:gd name="T42" fmla="*/ 2147483646 w 258"/>
                <a:gd name="T43" fmla="*/ 2147483646 h 254"/>
                <a:gd name="T44" fmla="*/ 2147483646 w 258"/>
                <a:gd name="T45" fmla="*/ 2147483646 h 254"/>
                <a:gd name="T46" fmla="*/ 2147483646 w 258"/>
                <a:gd name="T47" fmla="*/ 2147483646 h 254"/>
                <a:gd name="T48" fmla="*/ 2147483646 w 258"/>
                <a:gd name="T49" fmla="*/ 2147483646 h 254"/>
                <a:gd name="T50" fmla="*/ 2147483646 w 258"/>
                <a:gd name="T51" fmla="*/ 2147483646 h 254"/>
                <a:gd name="T52" fmla="*/ 2147483646 w 258"/>
                <a:gd name="T53" fmla="*/ 2147483646 h 254"/>
                <a:gd name="T54" fmla="*/ 2147483646 w 258"/>
                <a:gd name="T55" fmla="*/ 2147483646 h 254"/>
                <a:gd name="T56" fmla="*/ 2147483646 w 258"/>
                <a:gd name="T57" fmla="*/ 2147483646 h 254"/>
                <a:gd name="T58" fmla="*/ 2147483646 w 258"/>
                <a:gd name="T59" fmla="*/ 2147483646 h 254"/>
                <a:gd name="T60" fmla="*/ 2147483646 w 258"/>
                <a:gd name="T61" fmla="*/ 2147483646 h 254"/>
                <a:gd name="T62" fmla="*/ 2147483646 w 258"/>
                <a:gd name="T63" fmla="*/ 2147483646 h 254"/>
                <a:gd name="T64" fmla="*/ 2147483646 w 258"/>
                <a:gd name="T65" fmla="*/ 2147483646 h 254"/>
                <a:gd name="T66" fmla="*/ 2147483646 w 258"/>
                <a:gd name="T67" fmla="*/ 2147483646 h 254"/>
                <a:gd name="T68" fmla="*/ 2147483646 w 258"/>
                <a:gd name="T69" fmla="*/ 2147483646 h 254"/>
                <a:gd name="T70" fmla="*/ 2147483646 w 258"/>
                <a:gd name="T71" fmla="*/ 2147483646 h 254"/>
                <a:gd name="T72" fmla="*/ 2147483646 w 258"/>
                <a:gd name="T73" fmla="*/ 2147483646 h 254"/>
                <a:gd name="T74" fmla="*/ 2147483646 w 258"/>
                <a:gd name="T75" fmla="*/ 2147483646 h 254"/>
                <a:gd name="T76" fmla="*/ 2147483646 w 258"/>
                <a:gd name="T77" fmla="*/ 2147483646 h 254"/>
                <a:gd name="T78" fmla="*/ 2147483646 w 258"/>
                <a:gd name="T79" fmla="*/ 2147483646 h 254"/>
                <a:gd name="T80" fmla="*/ 2147483646 w 258"/>
                <a:gd name="T81" fmla="*/ 2147483646 h 254"/>
                <a:gd name="T82" fmla="*/ 2147483646 w 258"/>
                <a:gd name="T83" fmla="*/ 2147483646 h 254"/>
                <a:gd name="T84" fmla="*/ 2147483646 w 258"/>
                <a:gd name="T85" fmla="*/ 2147483646 h 254"/>
                <a:gd name="T86" fmla="*/ 2147483646 w 258"/>
                <a:gd name="T87" fmla="*/ 2147483646 h 254"/>
                <a:gd name="T88" fmla="*/ 2147483646 w 258"/>
                <a:gd name="T89" fmla="*/ 2147483646 h 254"/>
                <a:gd name="T90" fmla="*/ 2147483646 w 258"/>
                <a:gd name="T91" fmla="*/ 2147483646 h 254"/>
                <a:gd name="T92" fmla="*/ 2147483646 w 258"/>
                <a:gd name="T93" fmla="*/ 2147483646 h 254"/>
                <a:gd name="T94" fmla="*/ 2147483646 w 258"/>
                <a:gd name="T95" fmla="*/ 2147483646 h 254"/>
                <a:gd name="T96" fmla="*/ 2147483646 w 258"/>
                <a:gd name="T97" fmla="*/ 2147483646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54"/>
                <a:gd name="T149" fmla="*/ 258 w 258"/>
                <a:gd name="T150" fmla="*/ 254 h 2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54">
                  <a:moveTo>
                    <a:pt x="0" y="153"/>
                  </a:moveTo>
                  <a:lnTo>
                    <a:pt x="6" y="147"/>
                  </a:lnTo>
                  <a:lnTo>
                    <a:pt x="8" y="143"/>
                  </a:lnTo>
                  <a:lnTo>
                    <a:pt x="12" y="117"/>
                  </a:lnTo>
                  <a:lnTo>
                    <a:pt x="17" y="115"/>
                  </a:lnTo>
                  <a:lnTo>
                    <a:pt x="21" y="114"/>
                  </a:lnTo>
                  <a:lnTo>
                    <a:pt x="29" y="111"/>
                  </a:lnTo>
                  <a:lnTo>
                    <a:pt x="37" y="106"/>
                  </a:lnTo>
                  <a:lnTo>
                    <a:pt x="48" y="103"/>
                  </a:lnTo>
                  <a:lnTo>
                    <a:pt x="52" y="99"/>
                  </a:lnTo>
                  <a:lnTo>
                    <a:pt x="50" y="89"/>
                  </a:lnTo>
                  <a:lnTo>
                    <a:pt x="50" y="86"/>
                  </a:lnTo>
                  <a:lnTo>
                    <a:pt x="54" y="81"/>
                  </a:lnTo>
                  <a:lnTo>
                    <a:pt x="55" y="77"/>
                  </a:lnTo>
                  <a:lnTo>
                    <a:pt x="65" y="64"/>
                  </a:lnTo>
                  <a:lnTo>
                    <a:pt x="75" y="46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84" y="41"/>
                  </a:lnTo>
                  <a:lnTo>
                    <a:pt x="93" y="41"/>
                  </a:lnTo>
                  <a:lnTo>
                    <a:pt x="97" y="40"/>
                  </a:lnTo>
                  <a:lnTo>
                    <a:pt x="101" y="35"/>
                  </a:lnTo>
                  <a:lnTo>
                    <a:pt x="105" y="33"/>
                  </a:lnTo>
                  <a:lnTo>
                    <a:pt x="108" y="34"/>
                  </a:lnTo>
                  <a:lnTo>
                    <a:pt x="111" y="31"/>
                  </a:lnTo>
                  <a:lnTo>
                    <a:pt x="113" y="29"/>
                  </a:lnTo>
                  <a:lnTo>
                    <a:pt x="116" y="17"/>
                  </a:lnTo>
                  <a:lnTo>
                    <a:pt x="117" y="15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30" y="15"/>
                  </a:lnTo>
                  <a:lnTo>
                    <a:pt x="134" y="21"/>
                  </a:lnTo>
                  <a:lnTo>
                    <a:pt x="136" y="23"/>
                  </a:lnTo>
                  <a:lnTo>
                    <a:pt x="140" y="24"/>
                  </a:lnTo>
                  <a:lnTo>
                    <a:pt x="145" y="24"/>
                  </a:lnTo>
                  <a:lnTo>
                    <a:pt x="148" y="25"/>
                  </a:lnTo>
                  <a:lnTo>
                    <a:pt x="152" y="26"/>
                  </a:lnTo>
                  <a:lnTo>
                    <a:pt x="155" y="25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4" y="27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5" y="26"/>
                  </a:lnTo>
                  <a:lnTo>
                    <a:pt x="177" y="23"/>
                  </a:lnTo>
                  <a:lnTo>
                    <a:pt x="176" y="13"/>
                  </a:lnTo>
                  <a:lnTo>
                    <a:pt x="174" y="6"/>
                  </a:lnTo>
                  <a:lnTo>
                    <a:pt x="175" y="3"/>
                  </a:lnTo>
                  <a:lnTo>
                    <a:pt x="183" y="2"/>
                  </a:lnTo>
                  <a:lnTo>
                    <a:pt x="186" y="0"/>
                  </a:lnTo>
                  <a:lnTo>
                    <a:pt x="189" y="1"/>
                  </a:lnTo>
                  <a:lnTo>
                    <a:pt x="192" y="4"/>
                  </a:lnTo>
                  <a:lnTo>
                    <a:pt x="193" y="7"/>
                  </a:lnTo>
                  <a:lnTo>
                    <a:pt x="189" y="15"/>
                  </a:lnTo>
                  <a:lnTo>
                    <a:pt x="189" y="18"/>
                  </a:lnTo>
                  <a:lnTo>
                    <a:pt x="190" y="23"/>
                  </a:lnTo>
                  <a:lnTo>
                    <a:pt x="203" y="37"/>
                  </a:lnTo>
                  <a:lnTo>
                    <a:pt x="211" y="34"/>
                  </a:lnTo>
                  <a:lnTo>
                    <a:pt x="213" y="31"/>
                  </a:lnTo>
                  <a:lnTo>
                    <a:pt x="216" y="31"/>
                  </a:lnTo>
                  <a:lnTo>
                    <a:pt x="218" y="33"/>
                  </a:lnTo>
                  <a:lnTo>
                    <a:pt x="217" y="38"/>
                  </a:lnTo>
                  <a:lnTo>
                    <a:pt x="217" y="41"/>
                  </a:lnTo>
                  <a:lnTo>
                    <a:pt x="222" y="41"/>
                  </a:lnTo>
                  <a:lnTo>
                    <a:pt x="225" y="41"/>
                  </a:lnTo>
                  <a:lnTo>
                    <a:pt x="226" y="43"/>
                  </a:lnTo>
                  <a:lnTo>
                    <a:pt x="227" y="45"/>
                  </a:lnTo>
                  <a:lnTo>
                    <a:pt x="233" y="48"/>
                  </a:lnTo>
                  <a:lnTo>
                    <a:pt x="232" y="53"/>
                  </a:lnTo>
                  <a:lnTo>
                    <a:pt x="227" y="61"/>
                  </a:lnTo>
                  <a:lnTo>
                    <a:pt x="223" y="68"/>
                  </a:lnTo>
                  <a:lnTo>
                    <a:pt x="222" y="74"/>
                  </a:lnTo>
                  <a:lnTo>
                    <a:pt x="223" y="86"/>
                  </a:lnTo>
                  <a:lnTo>
                    <a:pt x="221" y="87"/>
                  </a:lnTo>
                  <a:lnTo>
                    <a:pt x="217" y="86"/>
                  </a:lnTo>
                  <a:lnTo>
                    <a:pt x="214" y="85"/>
                  </a:lnTo>
                  <a:lnTo>
                    <a:pt x="211" y="82"/>
                  </a:lnTo>
                  <a:lnTo>
                    <a:pt x="207" y="81"/>
                  </a:lnTo>
                  <a:lnTo>
                    <a:pt x="206" y="80"/>
                  </a:lnTo>
                  <a:lnTo>
                    <a:pt x="203" y="79"/>
                  </a:lnTo>
                  <a:lnTo>
                    <a:pt x="200" y="81"/>
                  </a:lnTo>
                  <a:lnTo>
                    <a:pt x="199" y="82"/>
                  </a:lnTo>
                  <a:lnTo>
                    <a:pt x="194" y="94"/>
                  </a:lnTo>
                  <a:lnTo>
                    <a:pt x="191" y="96"/>
                  </a:lnTo>
                  <a:lnTo>
                    <a:pt x="184" y="95"/>
                  </a:lnTo>
                  <a:lnTo>
                    <a:pt x="180" y="98"/>
                  </a:lnTo>
                  <a:lnTo>
                    <a:pt x="178" y="100"/>
                  </a:lnTo>
                  <a:lnTo>
                    <a:pt x="178" y="103"/>
                  </a:lnTo>
                  <a:lnTo>
                    <a:pt x="180" y="104"/>
                  </a:lnTo>
                  <a:lnTo>
                    <a:pt x="184" y="104"/>
                  </a:lnTo>
                  <a:lnTo>
                    <a:pt x="188" y="103"/>
                  </a:lnTo>
                  <a:lnTo>
                    <a:pt x="194" y="99"/>
                  </a:lnTo>
                  <a:lnTo>
                    <a:pt x="194" y="103"/>
                  </a:lnTo>
                  <a:lnTo>
                    <a:pt x="191" y="108"/>
                  </a:lnTo>
                  <a:lnTo>
                    <a:pt x="184" y="115"/>
                  </a:lnTo>
                  <a:lnTo>
                    <a:pt x="184" y="118"/>
                  </a:lnTo>
                  <a:lnTo>
                    <a:pt x="182" y="122"/>
                  </a:lnTo>
                  <a:lnTo>
                    <a:pt x="184" y="152"/>
                  </a:lnTo>
                  <a:lnTo>
                    <a:pt x="188" y="153"/>
                  </a:lnTo>
                  <a:lnTo>
                    <a:pt x="190" y="152"/>
                  </a:lnTo>
                  <a:lnTo>
                    <a:pt x="193" y="152"/>
                  </a:lnTo>
                  <a:lnTo>
                    <a:pt x="194" y="151"/>
                  </a:lnTo>
                  <a:lnTo>
                    <a:pt x="203" y="146"/>
                  </a:lnTo>
                  <a:lnTo>
                    <a:pt x="210" y="142"/>
                  </a:lnTo>
                  <a:lnTo>
                    <a:pt x="221" y="131"/>
                  </a:lnTo>
                  <a:lnTo>
                    <a:pt x="235" y="118"/>
                  </a:lnTo>
                  <a:lnTo>
                    <a:pt x="237" y="112"/>
                  </a:lnTo>
                  <a:lnTo>
                    <a:pt x="242" y="110"/>
                  </a:lnTo>
                  <a:lnTo>
                    <a:pt x="244" y="110"/>
                  </a:lnTo>
                  <a:lnTo>
                    <a:pt x="247" y="109"/>
                  </a:lnTo>
                  <a:lnTo>
                    <a:pt x="251" y="115"/>
                  </a:lnTo>
                  <a:lnTo>
                    <a:pt x="257" y="123"/>
                  </a:lnTo>
                  <a:lnTo>
                    <a:pt x="258" y="132"/>
                  </a:lnTo>
                  <a:lnTo>
                    <a:pt x="252" y="138"/>
                  </a:lnTo>
                  <a:lnTo>
                    <a:pt x="241" y="145"/>
                  </a:lnTo>
                  <a:lnTo>
                    <a:pt x="237" y="150"/>
                  </a:lnTo>
                  <a:lnTo>
                    <a:pt x="233" y="159"/>
                  </a:lnTo>
                  <a:lnTo>
                    <a:pt x="232" y="161"/>
                  </a:lnTo>
                  <a:lnTo>
                    <a:pt x="228" y="162"/>
                  </a:lnTo>
                  <a:lnTo>
                    <a:pt x="224" y="161"/>
                  </a:lnTo>
                  <a:lnTo>
                    <a:pt x="222" y="159"/>
                  </a:lnTo>
                  <a:lnTo>
                    <a:pt x="218" y="159"/>
                  </a:lnTo>
                  <a:lnTo>
                    <a:pt x="214" y="162"/>
                  </a:lnTo>
                  <a:lnTo>
                    <a:pt x="214" y="164"/>
                  </a:lnTo>
                  <a:lnTo>
                    <a:pt x="221" y="169"/>
                  </a:lnTo>
                  <a:lnTo>
                    <a:pt x="222" y="171"/>
                  </a:lnTo>
                  <a:lnTo>
                    <a:pt x="230" y="177"/>
                  </a:lnTo>
                  <a:lnTo>
                    <a:pt x="233" y="187"/>
                  </a:lnTo>
                  <a:lnTo>
                    <a:pt x="230" y="191"/>
                  </a:lnTo>
                  <a:lnTo>
                    <a:pt x="228" y="192"/>
                  </a:lnTo>
                  <a:lnTo>
                    <a:pt x="227" y="196"/>
                  </a:lnTo>
                  <a:lnTo>
                    <a:pt x="228" y="202"/>
                  </a:lnTo>
                  <a:lnTo>
                    <a:pt x="225" y="208"/>
                  </a:lnTo>
                  <a:lnTo>
                    <a:pt x="217" y="216"/>
                  </a:lnTo>
                  <a:lnTo>
                    <a:pt x="215" y="226"/>
                  </a:lnTo>
                  <a:lnTo>
                    <a:pt x="216" y="233"/>
                  </a:lnTo>
                  <a:lnTo>
                    <a:pt x="218" y="239"/>
                  </a:lnTo>
                  <a:lnTo>
                    <a:pt x="214" y="242"/>
                  </a:lnTo>
                  <a:lnTo>
                    <a:pt x="210" y="242"/>
                  </a:lnTo>
                  <a:lnTo>
                    <a:pt x="201" y="247"/>
                  </a:lnTo>
                  <a:lnTo>
                    <a:pt x="198" y="250"/>
                  </a:lnTo>
                  <a:lnTo>
                    <a:pt x="194" y="252"/>
                  </a:lnTo>
                  <a:lnTo>
                    <a:pt x="187" y="254"/>
                  </a:lnTo>
                  <a:lnTo>
                    <a:pt x="183" y="254"/>
                  </a:lnTo>
                  <a:lnTo>
                    <a:pt x="178" y="251"/>
                  </a:lnTo>
                  <a:lnTo>
                    <a:pt x="172" y="254"/>
                  </a:lnTo>
                  <a:lnTo>
                    <a:pt x="167" y="251"/>
                  </a:lnTo>
                  <a:lnTo>
                    <a:pt x="165" y="251"/>
                  </a:lnTo>
                  <a:lnTo>
                    <a:pt x="162" y="251"/>
                  </a:lnTo>
                  <a:lnTo>
                    <a:pt x="165" y="246"/>
                  </a:lnTo>
                  <a:lnTo>
                    <a:pt x="164" y="242"/>
                  </a:lnTo>
                  <a:lnTo>
                    <a:pt x="164" y="240"/>
                  </a:lnTo>
                  <a:lnTo>
                    <a:pt x="163" y="239"/>
                  </a:lnTo>
                  <a:lnTo>
                    <a:pt x="162" y="235"/>
                  </a:lnTo>
                  <a:lnTo>
                    <a:pt x="160" y="234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4" y="222"/>
                  </a:lnTo>
                  <a:lnTo>
                    <a:pt x="144" y="222"/>
                  </a:lnTo>
                  <a:lnTo>
                    <a:pt x="141" y="222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3"/>
                  </a:lnTo>
                  <a:lnTo>
                    <a:pt x="123" y="226"/>
                  </a:lnTo>
                  <a:lnTo>
                    <a:pt x="117" y="226"/>
                  </a:lnTo>
                  <a:lnTo>
                    <a:pt x="117" y="224"/>
                  </a:lnTo>
                  <a:lnTo>
                    <a:pt x="120" y="211"/>
                  </a:lnTo>
                  <a:lnTo>
                    <a:pt x="117" y="200"/>
                  </a:lnTo>
                  <a:lnTo>
                    <a:pt x="113" y="199"/>
                  </a:lnTo>
                  <a:lnTo>
                    <a:pt x="108" y="198"/>
                  </a:lnTo>
                  <a:lnTo>
                    <a:pt x="106" y="199"/>
                  </a:lnTo>
                  <a:lnTo>
                    <a:pt x="101" y="200"/>
                  </a:lnTo>
                  <a:lnTo>
                    <a:pt x="97" y="202"/>
                  </a:lnTo>
                  <a:lnTo>
                    <a:pt x="91" y="205"/>
                  </a:lnTo>
                  <a:lnTo>
                    <a:pt x="86" y="217"/>
                  </a:lnTo>
                  <a:lnTo>
                    <a:pt x="82" y="219"/>
                  </a:lnTo>
                  <a:lnTo>
                    <a:pt x="79" y="219"/>
                  </a:lnTo>
                  <a:lnTo>
                    <a:pt x="75" y="219"/>
                  </a:lnTo>
                  <a:lnTo>
                    <a:pt x="66" y="217"/>
                  </a:lnTo>
                  <a:lnTo>
                    <a:pt x="65" y="212"/>
                  </a:lnTo>
                  <a:lnTo>
                    <a:pt x="64" y="210"/>
                  </a:lnTo>
                  <a:lnTo>
                    <a:pt x="63" y="206"/>
                  </a:lnTo>
                  <a:lnTo>
                    <a:pt x="61" y="205"/>
                  </a:lnTo>
                  <a:lnTo>
                    <a:pt x="61" y="200"/>
                  </a:lnTo>
                  <a:lnTo>
                    <a:pt x="59" y="197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44" y="178"/>
                  </a:lnTo>
                  <a:lnTo>
                    <a:pt x="41" y="178"/>
                  </a:lnTo>
                  <a:lnTo>
                    <a:pt x="32" y="176"/>
                  </a:lnTo>
                  <a:lnTo>
                    <a:pt x="26" y="171"/>
                  </a:lnTo>
                  <a:lnTo>
                    <a:pt x="20" y="171"/>
                  </a:lnTo>
                  <a:lnTo>
                    <a:pt x="17" y="169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5"/>
                  </a:lnTo>
                  <a:lnTo>
                    <a:pt x="9" y="163"/>
                  </a:lnTo>
                  <a:lnTo>
                    <a:pt x="0" y="15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7BFD2F7C-5DFA-0A70-7247-4649B28D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258" y="3658766"/>
              <a:ext cx="663575" cy="936625"/>
            </a:xfrm>
            <a:custGeom>
              <a:avLst/>
              <a:gdLst>
                <a:gd name="T0" fmla="*/ 2147483646 w 434"/>
                <a:gd name="T1" fmla="*/ 2147483646 h 566"/>
                <a:gd name="T2" fmla="*/ 2147483646 w 434"/>
                <a:gd name="T3" fmla="*/ 2147483646 h 566"/>
                <a:gd name="T4" fmla="*/ 2147483646 w 434"/>
                <a:gd name="T5" fmla="*/ 2147483646 h 566"/>
                <a:gd name="T6" fmla="*/ 2147483646 w 434"/>
                <a:gd name="T7" fmla="*/ 2147483646 h 566"/>
                <a:gd name="T8" fmla="*/ 2147483646 w 434"/>
                <a:gd name="T9" fmla="*/ 2147483646 h 566"/>
                <a:gd name="T10" fmla="*/ 2147483646 w 434"/>
                <a:gd name="T11" fmla="*/ 2147483646 h 566"/>
                <a:gd name="T12" fmla="*/ 2147483646 w 434"/>
                <a:gd name="T13" fmla="*/ 2147483646 h 566"/>
                <a:gd name="T14" fmla="*/ 2147483646 w 434"/>
                <a:gd name="T15" fmla="*/ 2147483646 h 566"/>
                <a:gd name="T16" fmla="*/ 2147483646 w 434"/>
                <a:gd name="T17" fmla="*/ 2147483646 h 566"/>
                <a:gd name="T18" fmla="*/ 2147483646 w 434"/>
                <a:gd name="T19" fmla="*/ 2147483646 h 566"/>
                <a:gd name="T20" fmla="*/ 2147483646 w 434"/>
                <a:gd name="T21" fmla="*/ 2147483646 h 566"/>
                <a:gd name="T22" fmla="*/ 2147483646 w 434"/>
                <a:gd name="T23" fmla="*/ 2147483646 h 566"/>
                <a:gd name="T24" fmla="*/ 2147483646 w 434"/>
                <a:gd name="T25" fmla="*/ 2147483646 h 566"/>
                <a:gd name="T26" fmla="*/ 2147483646 w 434"/>
                <a:gd name="T27" fmla="*/ 2147483646 h 566"/>
                <a:gd name="T28" fmla="*/ 2147483646 w 434"/>
                <a:gd name="T29" fmla="*/ 2147483646 h 566"/>
                <a:gd name="T30" fmla="*/ 2147483646 w 434"/>
                <a:gd name="T31" fmla="*/ 2147483646 h 566"/>
                <a:gd name="T32" fmla="*/ 2147483646 w 434"/>
                <a:gd name="T33" fmla="*/ 2147483646 h 566"/>
                <a:gd name="T34" fmla="*/ 2147483646 w 434"/>
                <a:gd name="T35" fmla="*/ 2147483646 h 566"/>
                <a:gd name="T36" fmla="*/ 2147483646 w 434"/>
                <a:gd name="T37" fmla="*/ 2147483646 h 566"/>
                <a:gd name="T38" fmla="*/ 2147483646 w 434"/>
                <a:gd name="T39" fmla="*/ 2147483646 h 566"/>
                <a:gd name="T40" fmla="*/ 2147483646 w 434"/>
                <a:gd name="T41" fmla="*/ 2147483646 h 566"/>
                <a:gd name="T42" fmla="*/ 2147483646 w 434"/>
                <a:gd name="T43" fmla="*/ 2147483646 h 566"/>
                <a:gd name="T44" fmla="*/ 2147483646 w 434"/>
                <a:gd name="T45" fmla="*/ 2147483646 h 566"/>
                <a:gd name="T46" fmla="*/ 2147483646 w 434"/>
                <a:gd name="T47" fmla="*/ 2147483646 h 566"/>
                <a:gd name="T48" fmla="*/ 2147483646 w 434"/>
                <a:gd name="T49" fmla="*/ 2147483646 h 566"/>
                <a:gd name="T50" fmla="*/ 2147483646 w 434"/>
                <a:gd name="T51" fmla="*/ 2147483646 h 566"/>
                <a:gd name="T52" fmla="*/ 2147483646 w 434"/>
                <a:gd name="T53" fmla="*/ 2147483646 h 566"/>
                <a:gd name="T54" fmla="*/ 2147483646 w 434"/>
                <a:gd name="T55" fmla="*/ 2147483646 h 566"/>
                <a:gd name="T56" fmla="*/ 2147483646 w 434"/>
                <a:gd name="T57" fmla="*/ 2147483646 h 566"/>
                <a:gd name="T58" fmla="*/ 2147483646 w 434"/>
                <a:gd name="T59" fmla="*/ 2147483646 h 566"/>
                <a:gd name="T60" fmla="*/ 2147483646 w 434"/>
                <a:gd name="T61" fmla="*/ 2147483646 h 566"/>
                <a:gd name="T62" fmla="*/ 2147483646 w 434"/>
                <a:gd name="T63" fmla="*/ 2147483646 h 566"/>
                <a:gd name="T64" fmla="*/ 2147483646 w 434"/>
                <a:gd name="T65" fmla="*/ 2147483646 h 566"/>
                <a:gd name="T66" fmla="*/ 2147483646 w 434"/>
                <a:gd name="T67" fmla="*/ 2147483646 h 566"/>
                <a:gd name="T68" fmla="*/ 2147483646 w 434"/>
                <a:gd name="T69" fmla="*/ 2147483646 h 566"/>
                <a:gd name="T70" fmla="*/ 2147483646 w 434"/>
                <a:gd name="T71" fmla="*/ 2147483646 h 566"/>
                <a:gd name="T72" fmla="*/ 2147483646 w 434"/>
                <a:gd name="T73" fmla="*/ 2147483646 h 566"/>
                <a:gd name="T74" fmla="*/ 2147483646 w 434"/>
                <a:gd name="T75" fmla="*/ 2147483646 h 566"/>
                <a:gd name="T76" fmla="*/ 2147483646 w 434"/>
                <a:gd name="T77" fmla="*/ 2147483646 h 566"/>
                <a:gd name="T78" fmla="*/ 2147483646 w 434"/>
                <a:gd name="T79" fmla="*/ 2147483646 h 566"/>
                <a:gd name="T80" fmla="*/ 2147483646 w 434"/>
                <a:gd name="T81" fmla="*/ 2147483646 h 566"/>
                <a:gd name="T82" fmla="*/ 2147483646 w 434"/>
                <a:gd name="T83" fmla="*/ 2147483646 h 566"/>
                <a:gd name="T84" fmla="*/ 2147483646 w 434"/>
                <a:gd name="T85" fmla="*/ 2147483646 h 566"/>
                <a:gd name="T86" fmla="*/ 2147483646 w 434"/>
                <a:gd name="T87" fmla="*/ 2147483646 h 566"/>
                <a:gd name="T88" fmla="*/ 2147483646 w 434"/>
                <a:gd name="T89" fmla="*/ 2147483646 h 566"/>
                <a:gd name="T90" fmla="*/ 2147483646 w 434"/>
                <a:gd name="T91" fmla="*/ 2147483646 h 566"/>
                <a:gd name="T92" fmla="*/ 2147483646 w 434"/>
                <a:gd name="T93" fmla="*/ 2147483646 h 566"/>
                <a:gd name="T94" fmla="*/ 2147483646 w 434"/>
                <a:gd name="T95" fmla="*/ 2147483646 h 566"/>
                <a:gd name="T96" fmla="*/ 2147483646 w 434"/>
                <a:gd name="T97" fmla="*/ 2147483646 h 566"/>
                <a:gd name="T98" fmla="*/ 2147483646 w 434"/>
                <a:gd name="T99" fmla="*/ 2147483646 h 566"/>
                <a:gd name="T100" fmla="*/ 2147483646 w 434"/>
                <a:gd name="T101" fmla="*/ 2147483646 h 566"/>
                <a:gd name="T102" fmla="*/ 2147483646 w 434"/>
                <a:gd name="T103" fmla="*/ 2147483646 h 566"/>
                <a:gd name="T104" fmla="*/ 2147483646 w 434"/>
                <a:gd name="T105" fmla="*/ 2147483646 h 566"/>
                <a:gd name="T106" fmla="*/ 2147483646 w 434"/>
                <a:gd name="T107" fmla="*/ 2147483646 h 566"/>
                <a:gd name="T108" fmla="*/ 2147483646 w 434"/>
                <a:gd name="T109" fmla="*/ 2147483646 h 566"/>
                <a:gd name="T110" fmla="*/ 2147483646 w 434"/>
                <a:gd name="T111" fmla="*/ 2147483646 h 566"/>
                <a:gd name="T112" fmla="*/ 2147483646 w 434"/>
                <a:gd name="T113" fmla="*/ 2147483646 h 566"/>
                <a:gd name="T114" fmla="*/ 2147483646 w 434"/>
                <a:gd name="T115" fmla="*/ 2147483646 h 566"/>
                <a:gd name="T116" fmla="*/ 2147483646 w 434"/>
                <a:gd name="T117" fmla="*/ 2147483646 h 566"/>
                <a:gd name="T118" fmla="*/ 2147483646 w 434"/>
                <a:gd name="T119" fmla="*/ 2147483646 h 566"/>
                <a:gd name="T120" fmla="*/ 2147483646 w 434"/>
                <a:gd name="T121" fmla="*/ 2147483646 h 5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4"/>
                <a:gd name="T184" fmla="*/ 0 h 566"/>
                <a:gd name="T185" fmla="*/ 434 w 434"/>
                <a:gd name="T186" fmla="*/ 566 h 5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4" h="566">
                  <a:moveTo>
                    <a:pt x="0" y="348"/>
                  </a:moveTo>
                  <a:lnTo>
                    <a:pt x="0" y="360"/>
                  </a:lnTo>
                  <a:lnTo>
                    <a:pt x="2" y="377"/>
                  </a:lnTo>
                  <a:lnTo>
                    <a:pt x="36" y="377"/>
                  </a:lnTo>
                  <a:lnTo>
                    <a:pt x="43" y="378"/>
                  </a:lnTo>
                  <a:lnTo>
                    <a:pt x="43" y="369"/>
                  </a:lnTo>
                  <a:lnTo>
                    <a:pt x="31" y="363"/>
                  </a:lnTo>
                  <a:lnTo>
                    <a:pt x="31" y="333"/>
                  </a:lnTo>
                  <a:lnTo>
                    <a:pt x="33" y="332"/>
                  </a:lnTo>
                  <a:lnTo>
                    <a:pt x="64" y="340"/>
                  </a:lnTo>
                  <a:lnTo>
                    <a:pt x="63" y="355"/>
                  </a:lnTo>
                  <a:lnTo>
                    <a:pt x="52" y="361"/>
                  </a:lnTo>
                  <a:lnTo>
                    <a:pt x="54" y="372"/>
                  </a:lnTo>
                  <a:lnTo>
                    <a:pt x="51" y="374"/>
                  </a:lnTo>
                  <a:lnTo>
                    <a:pt x="49" y="375"/>
                  </a:lnTo>
                  <a:lnTo>
                    <a:pt x="52" y="380"/>
                  </a:lnTo>
                  <a:lnTo>
                    <a:pt x="51" y="409"/>
                  </a:lnTo>
                  <a:lnTo>
                    <a:pt x="56" y="405"/>
                  </a:lnTo>
                  <a:lnTo>
                    <a:pt x="59" y="392"/>
                  </a:lnTo>
                  <a:lnTo>
                    <a:pt x="59" y="389"/>
                  </a:lnTo>
                  <a:lnTo>
                    <a:pt x="62" y="378"/>
                  </a:lnTo>
                  <a:lnTo>
                    <a:pt x="65" y="359"/>
                  </a:lnTo>
                  <a:lnTo>
                    <a:pt x="67" y="358"/>
                  </a:lnTo>
                  <a:lnTo>
                    <a:pt x="71" y="360"/>
                  </a:lnTo>
                  <a:lnTo>
                    <a:pt x="82" y="363"/>
                  </a:lnTo>
                  <a:lnTo>
                    <a:pt x="81" y="364"/>
                  </a:lnTo>
                  <a:lnTo>
                    <a:pt x="86" y="367"/>
                  </a:lnTo>
                  <a:lnTo>
                    <a:pt x="82" y="382"/>
                  </a:lnTo>
                  <a:lnTo>
                    <a:pt x="75" y="403"/>
                  </a:lnTo>
                  <a:lnTo>
                    <a:pt x="76" y="422"/>
                  </a:lnTo>
                  <a:lnTo>
                    <a:pt x="90" y="424"/>
                  </a:lnTo>
                  <a:lnTo>
                    <a:pt x="94" y="423"/>
                  </a:lnTo>
                  <a:lnTo>
                    <a:pt x="95" y="421"/>
                  </a:lnTo>
                  <a:lnTo>
                    <a:pt x="99" y="417"/>
                  </a:lnTo>
                  <a:lnTo>
                    <a:pt x="102" y="410"/>
                  </a:lnTo>
                  <a:lnTo>
                    <a:pt x="102" y="405"/>
                  </a:lnTo>
                  <a:lnTo>
                    <a:pt x="101" y="399"/>
                  </a:lnTo>
                  <a:lnTo>
                    <a:pt x="101" y="391"/>
                  </a:lnTo>
                  <a:lnTo>
                    <a:pt x="110" y="381"/>
                  </a:lnTo>
                  <a:lnTo>
                    <a:pt x="114" y="380"/>
                  </a:lnTo>
                  <a:lnTo>
                    <a:pt x="129" y="380"/>
                  </a:lnTo>
                  <a:lnTo>
                    <a:pt x="136" y="383"/>
                  </a:lnTo>
                  <a:lnTo>
                    <a:pt x="139" y="383"/>
                  </a:lnTo>
                  <a:lnTo>
                    <a:pt x="146" y="388"/>
                  </a:lnTo>
                  <a:lnTo>
                    <a:pt x="147" y="396"/>
                  </a:lnTo>
                  <a:lnTo>
                    <a:pt x="145" y="403"/>
                  </a:lnTo>
                  <a:lnTo>
                    <a:pt x="136" y="416"/>
                  </a:lnTo>
                  <a:lnTo>
                    <a:pt x="133" y="429"/>
                  </a:lnTo>
                  <a:lnTo>
                    <a:pt x="132" y="434"/>
                  </a:lnTo>
                  <a:lnTo>
                    <a:pt x="132" y="440"/>
                  </a:lnTo>
                  <a:lnTo>
                    <a:pt x="128" y="447"/>
                  </a:lnTo>
                  <a:lnTo>
                    <a:pt x="126" y="448"/>
                  </a:lnTo>
                  <a:lnTo>
                    <a:pt x="123" y="448"/>
                  </a:lnTo>
                  <a:lnTo>
                    <a:pt x="121" y="447"/>
                  </a:lnTo>
                  <a:lnTo>
                    <a:pt x="111" y="452"/>
                  </a:lnTo>
                  <a:lnTo>
                    <a:pt x="100" y="467"/>
                  </a:lnTo>
                  <a:lnTo>
                    <a:pt x="93" y="465"/>
                  </a:lnTo>
                  <a:lnTo>
                    <a:pt x="88" y="467"/>
                  </a:lnTo>
                  <a:lnTo>
                    <a:pt x="85" y="462"/>
                  </a:lnTo>
                  <a:lnTo>
                    <a:pt x="81" y="467"/>
                  </a:lnTo>
                  <a:lnTo>
                    <a:pt x="83" y="476"/>
                  </a:lnTo>
                  <a:lnTo>
                    <a:pt x="83" y="482"/>
                  </a:lnTo>
                  <a:lnTo>
                    <a:pt x="79" y="481"/>
                  </a:lnTo>
                  <a:lnTo>
                    <a:pt x="78" y="477"/>
                  </a:lnTo>
                  <a:lnTo>
                    <a:pt x="77" y="480"/>
                  </a:lnTo>
                  <a:lnTo>
                    <a:pt x="79" y="485"/>
                  </a:lnTo>
                  <a:lnTo>
                    <a:pt x="78" y="493"/>
                  </a:lnTo>
                  <a:lnTo>
                    <a:pt x="77" y="494"/>
                  </a:lnTo>
                  <a:lnTo>
                    <a:pt x="78" y="496"/>
                  </a:lnTo>
                  <a:lnTo>
                    <a:pt x="82" y="498"/>
                  </a:lnTo>
                  <a:lnTo>
                    <a:pt x="76" y="506"/>
                  </a:lnTo>
                  <a:lnTo>
                    <a:pt x="71" y="502"/>
                  </a:lnTo>
                  <a:lnTo>
                    <a:pt x="70" y="508"/>
                  </a:lnTo>
                  <a:lnTo>
                    <a:pt x="67" y="507"/>
                  </a:lnTo>
                  <a:lnTo>
                    <a:pt x="62" y="511"/>
                  </a:lnTo>
                  <a:lnTo>
                    <a:pt x="62" y="516"/>
                  </a:lnTo>
                  <a:lnTo>
                    <a:pt x="57" y="524"/>
                  </a:lnTo>
                  <a:lnTo>
                    <a:pt x="54" y="539"/>
                  </a:lnTo>
                  <a:lnTo>
                    <a:pt x="52" y="543"/>
                  </a:lnTo>
                  <a:lnTo>
                    <a:pt x="62" y="545"/>
                  </a:lnTo>
                  <a:lnTo>
                    <a:pt x="80" y="543"/>
                  </a:lnTo>
                  <a:lnTo>
                    <a:pt x="81" y="550"/>
                  </a:lnTo>
                  <a:lnTo>
                    <a:pt x="82" y="552"/>
                  </a:lnTo>
                  <a:lnTo>
                    <a:pt x="112" y="556"/>
                  </a:lnTo>
                  <a:lnTo>
                    <a:pt x="117" y="565"/>
                  </a:lnTo>
                  <a:lnTo>
                    <a:pt x="132" y="564"/>
                  </a:lnTo>
                  <a:lnTo>
                    <a:pt x="138" y="562"/>
                  </a:lnTo>
                  <a:lnTo>
                    <a:pt x="150" y="566"/>
                  </a:lnTo>
                  <a:lnTo>
                    <a:pt x="158" y="565"/>
                  </a:lnTo>
                  <a:lnTo>
                    <a:pt x="158" y="558"/>
                  </a:lnTo>
                  <a:lnTo>
                    <a:pt x="156" y="544"/>
                  </a:lnTo>
                  <a:lnTo>
                    <a:pt x="160" y="538"/>
                  </a:lnTo>
                  <a:lnTo>
                    <a:pt x="169" y="541"/>
                  </a:lnTo>
                  <a:lnTo>
                    <a:pt x="180" y="542"/>
                  </a:lnTo>
                  <a:lnTo>
                    <a:pt x="186" y="540"/>
                  </a:lnTo>
                  <a:lnTo>
                    <a:pt x="188" y="534"/>
                  </a:lnTo>
                  <a:lnTo>
                    <a:pt x="202" y="532"/>
                  </a:lnTo>
                  <a:lnTo>
                    <a:pt x="203" y="524"/>
                  </a:lnTo>
                  <a:lnTo>
                    <a:pt x="206" y="522"/>
                  </a:lnTo>
                  <a:lnTo>
                    <a:pt x="209" y="526"/>
                  </a:lnTo>
                  <a:lnTo>
                    <a:pt x="209" y="532"/>
                  </a:lnTo>
                  <a:lnTo>
                    <a:pt x="211" y="531"/>
                  </a:lnTo>
                  <a:lnTo>
                    <a:pt x="214" y="522"/>
                  </a:lnTo>
                  <a:lnTo>
                    <a:pt x="214" y="510"/>
                  </a:lnTo>
                  <a:lnTo>
                    <a:pt x="210" y="507"/>
                  </a:lnTo>
                  <a:lnTo>
                    <a:pt x="207" y="506"/>
                  </a:lnTo>
                  <a:lnTo>
                    <a:pt x="199" y="499"/>
                  </a:lnTo>
                  <a:lnTo>
                    <a:pt x="197" y="494"/>
                  </a:lnTo>
                  <a:lnTo>
                    <a:pt x="190" y="491"/>
                  </a:lnTo>
                  <a:lnTo>
                    <a:pt x="178" y="480"/>
                  </a:lnTo>
                  <a:lnTo>
                    <a:pt x="174" y="473"/>
                  </a:lnTo>
                  <a:lnTo>
                    <a:pt x="173" y="452"/>
                  </a:lnTo>
                  <a:lnTo>
                    <a:pt x="175" y="444"/>
                  </a:lnTo>
                  <a:lnTo>
                    <a:pt x="181" y="435"/>
                  </a:lnTo>
                  <a:lnTo>
                    <a:pt x="190" y="427"/>
                  </a:lnTo>
                  <a:lnTo>
                    <a:pt x="204" y="419"/>
                  </a:lnTo>
                  <a:lnTo>
                    <a:pt x="210" y="415"/>
                  </a:lnTo>
                  <a:lnTo>
                    <a:pt x="214" y="411"/>
                  </a:lnTo>
                  <a:lnTo>
                    <a:pt x="220" y="402"/>
                  </a:lnTo>
                  <a:lnTo>
                    <a:pt x="225" y="404"/>
                  </a:lnTo>
                  <a:lnTo>
                    <a:pt x="227" y="403"/>
                  </a:lnTo>
                  <a:lnTo>
                    <a:pt x="233" y="399"/>
                  </a:lnTo>
                  <a:lnTo>
                    <a:pt x="240" y="394"/>
                  </a:lnTo>
                  <a:lnTo>
                    <a:pt x="244" y="393"/>
                  </a:lnTo>
                  <a:lnTo>
                    <a:pt x="250" y="392"/>
                  </a:lnTo>
                  <a:lnTo>
                    <a:pt x="252" y="390"/>
                  </a:lnTo>
                  <a:lnTo>
                    <a:pt x="255" y="388"/>
                  </a:lnTo>
                  <a:lnTo>
                    <a:pt x="261" y="379"/>
                  </a:lnTo>
                  <a:lnTo>
                    <a:pt x="264" y="377"/>
                  </a:lnTo>
                  <a:lnTo>
                    <a:pt x="266" y="378"/>
                  </a:lnTo>
                  <a:lnTo>
                    <a:pt x="274" y="389"/>
                  </a:lnTo>
                  <a:lnTo>
                    <a:pt x="286" y="393"/>
                  </a:lnTo>
                  <a:lnTo>
                    <a:pt x="286" y="398"/>
                  </a:lnTo>
                  <a:lnTo>
                    <a:pt x="288" y="401"/>
                  </a:lnTo>
                  <a:lnTo>
                    <a:pt x="292" y="406"/>
                  </a:lnTo>
                  <a:lnTo>
                    <a:pt x="299" y="414"/>
                  </a:lnTo>
                  <a:lnTo>
                    <a:pt x="301" y="419"/>
                  </a:lnTo>
                  <a:lnTo>
                    <a:pt x="299" y="425"/>
                  </a:lnTo>
                  <a:lnTo>
                    <a:pt x="301" y="430"/>
                  </a:lnTo>
                  <a:lnTo>
                    <a:pt x="308" y="433"/>
                  </a:lnTo>
                  <a:lnTo>
                    <a:pt x="313" y="438"/>
                  </a:lnTo>
                  <a:lnTo>
                    <a:pt x="318" y="440"/>
                  </a:lnTo>
                  <a:lnTo>
                    <a:pt x="321" y="441"/>
                  </a:lnTo>
                  <a:lnTo>
                    <a:pt x="327" y="438"/>
                  </a:lnTo>
                  <a:lnTo>
                    <a:pt x="332" y="437"/>
                  </a:lnTo>
                  <a:lnTo>
                    <a:pt x="335" y="437"/>
                  </a:lnTo>
                  <a:lnTo>
                    <a:pt x="342" y="441"/>
                  </a:lnTo>
                  <a:lnTo>
                    <a:pt x="350" y="446"/>
                  </a:lnTo>
                  <a:lnTo>
                    <a:pt x="357" y="454"/>
                  </a:lnTo>
                  <a:lnTo>
                    <a:pt x="362" y="457"/>
                  </a:lnTo>
                  <a:lnTo>
                    <a:pt x="372" y="457"/>
                  </a:lnTo>
                  <a:lnTo>
                    <a:pt x="377" y="451"/>
                  </a:lnTo>
                  <a:lnTo>
                    <a:pt x="378" y="447"/>
                  </a:lnTo>
                  <a:lnTo>
                    <a:pt x="388" y="430"/>
                  </a:lnTo>
                  <a:lnTo>
                    <a:pt x="388" y="414"/>
                  </a:lnTo>
                  <a:lnTo>
                    <a:pt x="389" y="409"/>
                  </a:lnTo>
                  <a:lnTo>
                    <a:pt x="390" y="394"/>
                  </a:lnTo>
                  <a:lnTo>
                    <a:pt x="389" y="391"/>
                  </a:lnTo>
                  <a:lnTo>
                    <a:pt x="388" y="391"/>
                  </a:lnTo>
                  <a:lnTo>
                    <a:pt x="383" y="387"/>
                  </a:lnTo>
                  <a:lnTo>
                    <a:pt x="378" y="379"/>
                  </a:lnTo>
                  <a:lnTo>
                    <a:pt x="378" y="372"/>
                  </a:lnTo>
                  <a:lnTo>
                    <a:pt x="381" y="370"/>
                  </a:lnTo>
                  <a:lnTo>
                    <a:pt x="388" y="364"/>
                  </a:lnTo>
                  <a:lnTo>
                    <a:pt x="389" y="355"/>
                  </a:lnTo>
                  <a:lnTo>
                    <a:pt x="388" y="347"/>
                  </a:lnTo>
                  <a:lnTo>
                    <a:pt x="387" y="343"/>
                  </a:lnTo>
                  <a:lnTo>
                    <a:pt x="385" y="339"/>
                  </a:lnTo>
                  <a:lnTo>
                    <a:pt x="382" y="339"/>
                  </a:lnTo>
                  <a:lnTo>
                    <a:pt x="377" y="336"/>
                  </a:lnTo>
                  <a:lnTo>
                    <a:pt x="371" y="329"/>
                  </a:lnTo>
                  <a:lnTo>
                    <a:pt x="367" y="328"/>
                  </a:lnTo>
                  <a:lnTo>
                    <a:pt x="365" y="341"/>
                  </a:lnTo>
                  <a:lnTo>
                    <a:pt x="359" y="347"/>
                  </a:lnTo>
                  <a:lnTo>
                    <a:pt x="348" y="357"/>
                  </a:lnTo>
                  <a:lnTo>
                    <a:pt x="345" y="361"/>
                  </a:lnTo>
                  <a:lnTo>
                    <a:pt x="341" y="361"/>
                  </a:lnTo>
                  <a:lnTo>
                    <a:pt x="331" y="357"/>
                  </a:lnTo>
                  <a:lnTo>
                    <a:pt x="329" y="358"/>
                  </a:lnTo>
                  <a:lnTo>
                    <a:pt x="329" y="366"/>
                  </a:lnTo>
                  <a:lnTo>
                    <a:pt x="324" y="368"/>
                  </a:lnTo>
                  <a:lnTo>
                    <a:pt x="321" y="364"/>
                  </a:lnTo>
                  <a:lnTo>
                    <a:pt x="318" y="354"/>
                  </a:lnTo>
                  <a:lnTo>
                    <a:pt x="303" y="341"/>
                  </a:lnTo>
                  <a:lnTo>
                    <a:pt x="296" y="339"/>
                  </a:lnTo>
                  <a:lnTo>
                    <a:pt x="291" y="333"/>
                  </a:lnTo>
                  <a:lnTo>
                    <a:pt x="286" y="334"/>
                  </a:lnTo>
                  <a:lnTo>
                    <a:pt x="281" y="331"/>
                  </a:lnTo>
                  <a:lnTo>
                    <a:pt x="279" y="329"/>
                  </a:lnTo>
                  <a:lnTo>
                    <a:pt x="277" y="329"/>
                  </a:lnTo>
                  <a:lnTo>
                    <a:pt x="266" y="317"/>
                  </a:lnTo>
                  <a:lnTo>
                    <a:pt x="265" y="311"/>
                  </a:lnTo>
                  <a:lnTo>
                    <a:pt x="262" y="307"/>
                  </a:lnTo>
                  <a:lnTo>
                    <a:pt x="261" y="278"/>
                  </a:lnTo>
                  <a:lnTo>
                    <a:pt x="260" y="274"/>
                  </a:lnTo>
                  <a:lnTo>
                    <a:pt x="254" y="271"/>
                  </a:lnTo>
                  <a:lnTo>
                    <a:pt x="249" y="270"/>
                  </a:lnTo>
                  <a:lnTo>
                    <a:pt x="248" y="265"/>
                  </a:lnTo>
                  <a:lnTo>
                    <a:pt x="248" y="263"/>
                  </a:lnTo>
                  <a:lnTo>
                    <a:pt x="255" y="256"/>
                  </a:lnTo>
                  <a:lnTo>
                    <a:pt x="262" y="254"/>
                  </a:lnTo>
                  <a:lnTo>
                    <a:pt x="263" y="251"/>
                  </a:lnTo>
                  <a:lnTo>
                    <a:pt x="271" y="247"/>
                  </a:lnTo>
                  <a:lnTo>
                    <a:pt x="281" y="242"/>
                  </a:lnTo>
                  <a:lnTo>
                    <a:pt x="294" y="241"/>
                  </a:lnTo>
                  <a:lnTo>
                    <a:pt x="307" y="238"/>
                  </a:lnTo>
                  <a:lnTo>
                    <a:pt x="323" y="233"/>
                  </a:lnTo>
                  <a:lnTo>
                    <a:pt x="327" y="230"/>
                  </a:lnTo>
                  <a:lnTo>
                    <a:pt x="358" y="195"/>
                  </a:lnTo>
                  <a:lnTo>
                    <a:pt x="365" y="185"/>
                  </a:lnTo>
                  <a:lnTo>
                    <a:pt x="390" y="160"/>
                  </a:lnTo>
                  <a:lnTo>
                    <a:pt x="390" y="158"/>
                  </a:lnTo>
                  <a:lnTo>
                    <a:pt x="385" y="139"/>
                  </a:lnTo>
                  <a:lnTo>
                    <a:pt x="384" y="133"/>
                  </a:lnTo>
                  <a:lnTo>
                    <a:pt x="385" y="128"/>
                  </a:lnTo>
                  <a:lnTo>
                    <a:pt x="388" y="126"/>
                  </a:lnTo>
                  <a:lnTo>
                    <a:pt x="403" y="128"/>
                  </a:lnTo>
                  <a:lnTo>
                    <a:pt x="408" y="121"/>
                  </a:lnTo>
                  <a:lnTo>
                    <a:pt x="408" y="114"/>
                  </a:lnTo>
                  <a:lnTo>
                    <a:pt x="412" y="102"/>
                  </a:lnTo>
                  <a:lnTo>
                    <a:pt x="415" y="98"/>
                  </a:lnTo>
                  <a:lnTo>
                    <a:pt x="426" y="91"/>
                  </a:lnTo>
                  <a:lnTo>
                    <a:pt x="431" y="89"/>
                  </a:lnTo>
                  <a:lnTo>
                    <a:pt x="434" y="86"/>
                  </a:lnTo>
                  <a:lnTo>
                    <a:pt x="431" y="83"/>
                  </a:lnTo>
                  <a:lnTo>
                    <a:pt x="429" y="81"/>
                  </a:lnTo>
                  <a:lnTo>
                    <a:pt x="429" y="76"/>
                  </a:lnTo>
                  <a:lnTo>
                    <a:pt x="429" y="74"/>
                  </a:lnTo>
                  <a:lnTo>
                    <a:pt x="427" y="72"/>
                  </a:lnTo>
                  <a:lnTo>
                    <a:pt x="423" y="74"/>
                  </a:lnTo>
                  <a:lnTo>
                    <a:pt x="419" y="78"/>
                  </a:lnTo>
                  <a:lnTo>
                    <a:pt x="412" y="77"/>
                  </a:lnTo>
                  <a:lnTo>
                    <a:pt x="401" y="69"/>
                  </a:lnTo>
                  <a:lnTo>
                    <a:pt x="389" y="52"/>
                  </a:lnTo>
                  <a:lnTo>
                    <a:pt x="380" y="40"/>
                  </a:lnTo>
                  <a:lnTo>
                    <a:pt x="377" y="40"/>
                  </a:lnTo>
                  <a:lnTo>
                    <a:pt x="375" y="41"/>
                  </a:lnTo>
                  <a:lnTo>
                    <a:pt x="360" y="43"/>
                  </a:lnTo>
                  <a:lnTo>
                    <a:pt x="357" y="43"/>
                  </a:lnTo>
                  <a:lnTo>
                    <a:pt x="352" y="48"/>
                  </a:lnTo>
                  <a:lnTo>
                    <a:pt x="347" y="45"/>
                  </a:lnTo>
                  <a:lnTo>
                    <a:pt x="344" y="45"/>
                  </a:lnTo>
                  <a:lnTo>
                    <a:pt x="341" y="42"/>
                  </a:lnTo>
                  <a:lnTo>
                    <a:pt x="341" y="38"/>
                  </a:lnTo>
                  <a:lnTo>
                    <a:pt x="341" y="33"/>
                  </a:lnTo>
                  <a:lnTo>
                    <a:pt x="338" y="31"/>
                  </a:lnTo>
                  <a:lnTo>
                    <a:pt x="338" y="28"/>
                  </a:lnTo>
                  <a:lnTo>
                    <a:pt x="337" y="27"/>
                  </a:lnTo>
                  <a:lnTo>
                    <a:pt x="333" y="29"/>
                  </a:lnTo>
                  <a:lnTo>
                    <a:pt x="329" y="30"/>
                  </a:lnTo>
                  <a:lnTo>
                    <a:pt x="327" y="30"/>
                  </a:lnTo>
                  <a:lnTo>
                    <a:pt x="325" y="29"/>
                  </a:lnTo>
                  <a:lnTo>
                    <a:pt x="323" y="22"/>
                  </a:lnTo>
                  <a:lnTo>
                    <a:pt x="322" y="19"/>
                  </a:lnTo>
                  <a:lnTo>
                    <a:pt x="315" y="16"/>
                  </a:lnTo>
                  <a:lnTo>
                    <a:pt x="308" y="16"/>
                  </a:lnTo>
                  <a:lnTo>
                    <a:pt x="295" y="9"/>
                  </a:lnTo>
                  <a:lnTo>
                    <a:pt x="288" y="10"/>
                  </a:lnTo>
                  <a:lnTo>
                    <a:pt x="284" y="8"/>
                  </a:lnTo>
                  <a:lnTo>
                    <a:pt x="276" y="7"/>
                  </a:lnTo>
                  <a:lnTo>
                    <a:pt x="267" y="4"/>
                  </a:lnTo>
                  <a:lnTo>
                    <a:pt x="248" y="0"/>
                  </a:lnTo>
                  <a:lnTo>
                    <a:pt x="215" y="5"/>
                  </a:lnTo>
                  <a:lnTo>
                    <a:pt x="207" y="7"/>
                  </a:lnTo>
                  <a:lnTo>
                    <a:pt x="202" y="9"/>
                  </a:lnTo>
                  <a:lnTo>
                    <a:pt x="207" y="17"/>
                  </a:lnTo>
                  <a:lnTo>
                    <a:pt x="215" y="33"/>
                  </a:lnTo>
                  <a:lnTo>
                    <a:pt x="222" y="42"/>
                  </a:lnTo>
                  <a:lnTo>
                    <a:pt x="230" y="61"/>
                  </a:lnTo>
                  <a:lnTo>
                    <a:pt x="233" y="86"/>
                  </a:lnTo>
                  <a:lnTo>
                    <a:pt x="232" y="104"/>
                  </a:lnTo>
                  <a:lnTo>
                    <a:pt x="228" y="108"/>
                  </a:lnTo>
                  <a:lnTo>
                    <a:pt x="221" y="107"/>
                  </a:lnTo>
                  <a:lnTo>
                    <a:pt x="210" y="109"/>
                  </a:lnTo>
                  <a:lnTo>
                    <a:pt x="202" y="108"/>
                  </a:lnTo>
                  <a:lnTo>
                    <a:pt x="194" y="110"/>
                  </a:lnTo>
                  <a:lnTo>
                    <a:pt x="187" y="113"/>
                  </a:lnTo>
                  <a:lnTo>
                    <a:pt x="179" y="109"/>
                  </a:lnTo>
                  <a:lnTo>
                    <a:pt x="158" y="109"/>
                  </a:lnTo>
                  <a:lnTo>
                    <a:pt x="145" y="104"/>
                  </a:lnTo>
                  <a:lnTo>
                    <a:pt x="133" y="103"/>
                  </a:lnTo>
                  <a:lnTo>
                    <a:pt x="120" y="101"/>
                  </a:lnTo>
                  <a:lnTo>
                    <a:pt x="105" y="103"/>
                  </a:lnTo>
                  <a:lnTo>
                    <a:pt x="103" y="108"/>
                  </a:lnTo>
                  <a:lnTo>
                    <a:pt x="102" y="116"/>
                  </a:lnTo>
                  <a:lnTo>
                    <a:pt x="99" y="120"/>
                  </a:lnTo>
                  <a:lnTo>
                    <a:pt x="83" y="131"/>
                  </a:lnTo>
                  <a:lnTo>
                    <a:pt x="81" y="135"/>
                  </a:lnTo>
                  <a:lnTo>
                    <a:pt x="74" y="147"/>
                  </a:lnTo>
                  <a:lnTo>
                    <a:pt x="70" y="147"/>
                  </a:lnTo>
                  <a:lnTo>
                    <a:pt x="55" y="154"/>
                  </a:lnTo>
                  <a:lnTo>
                    <a:pt x="53" y="158"/>
                  </a:lnTo>
                  <a:lnTo>
                    <a:pt x="46" y="178"/>
                  </a:lnTo>
                  <a:lnTo>
                    <a:pt x="48" y="189"/>
                  </a:lnTo>
                  <a:lnTo>
                    <a:pt x="46" y="200"/>
                  </a:lnTo>
                  <a:lnTo>
                    <a:pt x="51" y="207"/>
                  </a:lnTo>
                  <a:lnTo>
                    <a:pt x="49" y="209"/>
                  </a:lnTo>
                  <a:lnTo>
                    <a:pt x="35" y="209"/>
                  </a:lnTo>
                  <a:lnTo>
                    <a:pt x="32" y="214"/>
                  </a:lnTo>
                  <a:lnTo>
                    <a:pt x="31" y="220"/>
                  </a:lnTo>
                  <a:lnTo>
                    <a:pt x="20" y="226"/>
                  </a:lnTo>
                  <a:lnTo>
                    <a:pt x="17" y="229"/>
                  </a:lnTo>
                  <a:lnTo>
                    <a:pt x="11" y="248"/>
                  </a:lnTo>
                  <a:lnTo>
                    <a:pt x="11" y="264"/>
                  </a:lnTo>
                  <a:lnTo>
                    <a:pt x="10" y="270"/>
                  </a:lnTo>
                  <a:lnTo>
                    <a:pt x="4" y="277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566A0708-55F2-DD20-16A3-0D8E2E844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758" y="4352503"/>
              <a:ext cx="446088" cy="887413"/>
            </a:xfrm>
            <a:custGeom>
              <a:avLst/>
              <a:gdLst>
                <a:gd name="T0" fmla="*/ 2147483646 w 290"/>
                <a:gd name="T1" fmla="*/ 2147483646 h 535"/>
                <a:gd name="T2" fmla="*/ 2147483646 w 290"/>
                <a:gd name="T3" fmla="*/ 2147483646 h 535"/>
                <a:gd name="T4" fmla="*/ 2147483646 w 290"/>
                <a:gd name="T5" fmla="*/ 2147483646 h 535"/>
                <a:gd name="T6" fmla="*/ 2147483646 w 290"/>
                <a:gd name="T7" fmla="*/ 2147483646 h 535"/>
                <a:gd name="T8" fmla="*/ 2147483646 w 290"/>
                <a:gd name="T9" fmla="*/ 2147483646 h 535"/>
                <a:gd name="T10" fmla="*/ 2147483646 w 290"/>
                <a:gd name="T11" fmla="*/ 2147483646 h 535"/>
                <a:gd name="T12" fmla="*/ 2147483646 w 290"/>
                <a:gd name="T13" fmla="*/ 2147483646 h 535"/>
                <a:gd name="T14" fmla="*/ 2147483646 w 290"/>
                <a:gd name="T15" fmla="*/ 2147483646 h 535"/>
                <a:gd name="T16" fmla="*/ 2147483646 w 290"/>
                <a:gd name="T17" fmla="*/ 2147483646 h 535"/>
                <a:gd name="T18" fmla="*/ 2147483646 w 290"/>
                <a:gd name="T19" fmla="*/ 2147483646 h 535"/>
                <a:gd name="T20" fmla="*/ 2147483646 w 290"/>
                <a:gd name="T21" fmla="*/ 2147483646 h 535"/>
                <a:gd name="T22" fmla="*/ 2147483646 w 290"/>
                <a:gd name="T23" fmla="*/ 2147483646 h 535"/>
                <a:gd name="T24" fmla="*/ 2147483646 w 290"/>
                <a:gd name="T25" fmla="*/ 2147483646 h 535"/>
                <a:gd name="T26" fmla="*/ 2147483646 w 290"/>
                <a:gd name="T27" fmla="*/ 2147483646 h 535"/>
                <a:gd name="T28" fmla="*/ 2147483646 w 290"/>
                <a:gd name="T29" fmla="*/ 2147483646 h 535"/>
                <a:gd name="T30" fmla="*/ 2147483646 w 290"/>
                <a:gd name="T31" fmla="*/ 2147483646 h 535"/>
                <a:gd name="T32" fmla="*/ 2147483646 w 290"/>
                <a:gd name="T33" fmla="*/ 2147483646 h 535"/>
                <a:gd name="T34" fmla="*/ 2147483646 w 290"/>
                <a:gd name="T35" fmla="*/ 2147483646 h 535"/>
                <a:gd name="T36" fmla="*/ 2147483646 w 290"/>
                <a:gd name="T37" fmla="*/ 2147483646 h 535"/>
                <a:gd name="T38" fmla="*/ 2147483646 w 290"/>
                <a:gd name="T39" fmla="*/ 2147483646 h 535"/>
                <a:gd name="T40" fmla="*/ 2147483646 w 290"/>
                <a:gd name="T41" fmla="*/ 2147483646 h 535"/>
                <a:gd name="T42" fmla="*/ 2147483646 w 290"/>
                <a:gd name="T43" fmla="*/ 2147483646 h 535"/>
                <a:gd name="T44" fmla="*/ 2147483646 w 290"/>
                <a:gd name="T45" fmla="*/ 2147483646 h 535"/>
                <a:gd name="T46" fmla="*/ 2147483646 w 290"/>
                <a:gd name="T47" fmla="*/ 2147483646 h 535"/>
                <a:gd name="T48" fmla="*/ 2147483646 w 290"/>
                <a:gd name="T49" fmla="*/ 2147483646 h 535"/>
                <a:gd name="T50" fmla="*/ 2147483646 w 290"/>
                <a:gd name="T51" fmla="*/ 2147483646 h 535"/>
                <a:gd name="T52" fmla="*/ 2147483646 w 290"/>
                <a:gd name="T53" fmla="*/ 2147483646 h 535"/>
                <a:gd name="T54" fmla="*/ 2147483646 w 290"/>
                <a:gd name="T55" fmla="*/ 2147483646 h 535"/>
                <a:gd name="T56" fmla="*/ 2147483646 w 290"/>
                <a:gd name="T57" fmla="*/ 2147483646 h 535"/>
                <a:gd name="T58" fmla="*/ 2147483646 w 290"/>
                <a:gd name="T59" fmla="*/ 2147483646 h 535"/>
                <a:gd name="T60" fmla="*/ 2147483646 w 290"/>
                <a:gd name="T61" fmla="*/ 2147483646 h 535"/>
                <a:gd name="T62" fmla="*/ 2147483646 w 290"/>
                <a:gd name="T63" fmla="*/ 2147483646 h 535"/>
                <a:gd name="T64" fmla="*/ 2147483646 w 290"/>
                <a:gd name="T65" fmla="*/ 2147483646 h 535"/>
                <a:gd name="T66" fmla="*/ 2147483646 w 290"/>
                <a:gd name="T67" fmla="*/ 2147483646 h 535"/>
                <a:gd name="T68" fmla="*/ 2147483646 w 290"/>
                <a:gd name="T69" fmla="*/ 2147483646 h 535"/>
                <a:gd name="T70" fmla="*/ 2147483646 w 290"/>
                <a:gd name="T71" fmla="*/ 2147483646 h 535"/>
                <a:gd name="T72" fmla="*/ 2147483646 w 290"/>
                <a:gd name="T73" fmla="*/ 2147483646 h 535"/>
                <a:gd name="T74" fmla="*/ 2147483646 w 290"/>
                <a:gd name="T75" fmla="*/ 2147483646 h 535"/>
                <a:gd name="T76" fmla="*/ 2147483646 w 290"/>
                <a:gd name="T77" fmla="*/ 2147483646 h 535"/>
                <a:gd name="T78" fmla="*/ 2147483646 w 290"/>
                <a:gd name="T79" fmla="*/ 2147483646 h 535"/>
                <a:gd name="T80" fmla="*/ 2147483646 w 290"/>
                <a:gd name="T81" fmla="*/ 2147483646 h 535"/>
                <a:gd name="T82" fmla="*/ 2147483646 w 290"/>
                <a:gd name="T83" fmla="*/ 2147483646 h 535"/>
                <a:gd name="T84" fmla="*/ 2147483646 w 290"/>
                <a:gd name="T85" fmla="*/ 2147483646 h 535"/>
                <a:gd name="T86" fmla="*/ 2147483646 w 290"/>
                <a:gd name="T87" fmla="*/ 2147483646 h 535"/>
                <a:gd name="T88" fmla="*/ 2147483646 w 290"/>
                <a:gd name="T89" fmla="*/ 2147483646 h 535"/>
                <a:gd name="T90" fmla="*/ 2147483646 w 290"/>
                <a:gd name="T91" fmla="*/ 2147483646 h 535"/>
                <a:gd name="T92" fmla="*/ 2147483646 w 290"/>
                <a:gd name="T93" fmla="*/ 2147483646 h 535"/>
                <a:gd name="T94" fmla="*/ 2147483646 w 290"/>
                <a:gd name="T95" fmla="*/ 2147483646 h 535"/>
                <a:gd name="T96" fmla="*/ 2147483646 w 290"/>
                <a:gd name="T97" fmla="*/ 2147483646 h 535"/>
                <a:gd name="T98" fmla="*/ 2147483646 w 290"/>
                <a:gd name="T99" fmla="*/ 2147483646 h 535"/>
                <a:gd name="T100" fmla="*/ 2147483646 w 290"/>
                <a:gd name="T101" fmla="*/ 2147483646 h 535"/>
                <a:gd name="T102" fmla="*/ 2147483646 w 290"/>
                <a:gd name="T103" fmla="*/ 2147483646 h 535"/>
                <a:gd name="T104" fmla="*/ 2147483646 w 290"/>
                <a:gd name="T105" fmla="*/ 2147483646 h 535"/>
                <a:gd name="T106" fmla="*/ 2147483646 w 290"/>
                <a:gd name="T107" fmla="*/ 2147483646 h 535"/>
                <a:gd name="T108" fmla="*/ 2147483646 w 290"/>
                <a:gd name="T109" fmla="*/ 2147483646 h 535"/>
                <a:gd name="T110" fmla="*/ 2147483646 w 290"/>
                <a:gd name="T111" fmla="*/ 2147483646 h 535"/>
                <a:gd name="T112" fmla="*/ 2147483646 w 290"/>
                <a:gd name="T113" fmla="*/ 2147483646 h 535"/>
                <a:gd name="T114" fmla="*/ 2147483646 w 290"/>
                <a:gd name="T115" fmla="*/ 2147483646 h 5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"/>
                <a:gd name="T175" fmla="*/ 0 h 535"/>
                <a:gd name="T176" fmla="*/ 290 w 290"/>
                <a:gd name="T177" fmla="*/ 535 h 5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" h="535">
                  <a:moveTo>
                    <a:pt x="0" y="347"/>
                  </a:moveTo>
                  <a:lnTo>
                    <a:pt x="2" y="383"/>
                  </a:lnTo>
                  <a:lnTo>
                    <a:pt x="13" y="528"/>
                  </a:lnTo>
                  <a:lnTo>
                    <a:pt x="14" y="527"/>
                  </a:lnTo>
                  <a:lnTo>
                    <a:pt x="16" y="524"/>
                  </a:lnTo>
                  <a:lnTo>
                    <a:pt x="19" y="523"/>
                  </a:lnTo>
                  <a:lnTo>
                    <a:pt x="20" y="521"/>
                  </a:lnTo>
                  <a:lnTo>
                    <a:pt x="27" y="519"/>
                  </a:lnTo>
                  <a:lnTo>
                    <a:pt x="28" y="518"/>
                  </a:lnTo>
                  <a:lnTo>
                    <a:pt x="33" y="521"/>
                  </a:lnTo>
                  <a:lnTo>
                    <a:pt x="35" y="524"/>
                  </a:lnTo>
                  <a:lnTo>
                    <a:pt x="36" y="524"/>
                  </a:lnTo>
                  <a:lnTo>
                    <a:pt x="37" y="524"/>
                  </a:lnTo>
                  <a:lnTo>
                    <a:pt x="40" y="524"/>
                  </a:lnTo>
                  <a:lnTo>
                    <a:pt x="44" y="529"/>
                  </a:lnTo>
                  <a:lnTo>
                    <a:pt x="49" y="530"/>
                  </a:lnTo>
                  <a:lnTo>
                    <a:pt x="54" y="535"/>
                  </a:lnTo>
                  <a:lnTo>
                    <a:pt x="53" y="528"/>
                  </a:lnTo>
                  <a:lnTo>
                    <a:pt x="55" y="526"/>
                  </a:lnTo>
                  <a:lnTo>
                    <a:pt x="58" y="524"/>
                  </a:lnTo>
                  <a:lnTo>
                    <a:pt x="59" y="521"/>
                  </a:lnTo>
                  <a:lnTo>
                    <a:pt x="61" y="519"/>
                  </a:lnTo>
                  <a:lnTo>
                    <a:pt x="61" y="518"/>
                  </a:lnTo>
                  <a:lnTo>
                    <a:pt x="63" y="515"/>
                  </a:lnTo>
                  <a:lnTo>
                    <a:pt x="63" y="511"/>
                  </a:lnTo>
                  <a:lnTo>
                    <a:pt x="66" y="510"/>
                  </a:lnTo>
                  <a:lnTo>
                    <a:pt x="71" y="507"/>
                  </a:lnTo>
                  <a:lnTo>
                    <a:pt x="72" y="505"/>
                  </a:lnTo>
                  <a:lnTo>
                    <a:pt x="72" y="502"/>
                  </a:lnTo>
                  <a:lnTo>
                    <a:pt x="74" y="496"/>
                  </a:lnTo>
                  <a:lnTo>
                    <a:pt x="76" y="492"/>
                  </a:lnTo>
                  <a:lnTo>
                    <a:pt x="79" y="485"/>
                  </a:lnTo>
                  <a:lnTo>
                    <a:pt x="80" y="485"/>
                  </a:lnTo>
                  <a:lnTo>
                    <a:pt x="81" y="483"/>
                  </a:lnTo>
                  <a:lnTo>
                    <a:pt x="82" y="473"/>
                  </a:lnTo>
                  <a:lnTo>
                    <a:pt x="88" y="465"/>
                  </a:lnTo>
                  <a:lnTo>
                    <a:pt x="88" y="463"/>
                  </a:lnTo>
                  <a:lnTo>
                    <a:pt x="90" y="458"/>
                  </a:lnTo>
                  <a:lnTo>
                    <a:pt x="91" y="450"/>
                  </a:lnTo>
                  <a:lnTo>
                    <a:pt x="95" y="446"/>
                  </a:lnTo>
                  <a:lnTo>
                    <a:pt x="98" y="446"/>
                  </a:lnTo>
                  <a:lnTo>
                    <a:pt x="100" y="447"/>
                  </a:lnTo>
                  <a:lnTo>
                    <a:pt x="106" y="445"/>
                  </a:lnTo>
                  <a:lnTo>
                    <a:pt x="108" y="446"/>
                  </a:lnTo>
                  <a:lnTo>
                    <a:pt x="115" y="445"/>
                  </a:lnTo>
                  <a:lnTo>
                    <a:pt x="118" y="445"/>
                  </a:lnTo>
                  <a:lnTo>
                    <a:pt x="120" y="445"/>
                  </a:lnTo>
                  <a:lnTo>
                    <a:pt x="124" y="440"/>
                  </a:lnTo>
                  <a:lnTo>
                    <a:pt x="124" y="438"/>
                  </a:lnTo>
                  <a:lnTo>
                    <a:pt x="128" y="429"/>
                  </a:lnTo>
                  <a:lnTo>
                    <a:pt x="128" y="428"/>
                  </a:lnTo>
                  <a:lnTo>
                    <a:pt x="129" y="426"/>
                  </a:lnTo>
                  <a:lnTo>
                    <a:pt x="131" y="424"/>
                  </a:lnTo>
                  <a:lnTo>
                    <a:pt x="131" y="421"/>
                  </a:lnTo>
                  <a:lnTo>
                    <a:pt x="134" y="417"/>
                  </a:lnTo>
                  <a:lnTo>
                    <a:pt x="137" y="415"/>
                  </a:lnTo>
                  <a:lnTo>
                    <a:pt x="138" y="412"/>
                  </a:lnTo>
                  <a:lnTo>
                    <a:pt x="139" y="412"/>
                  </a:lnTo>
                  <a:lnTo>
                    <a:pt x="139" y="411"/>
                  </a:lnTo>
                  <a:lnTo>
                    <a:pt x="139" y="410"/>
                  </a:lnTo>
                  <a:lnTo>
                    <a:pt x="140" y="406"/>
                  </a:lnTo>
                  <a:lnTo>
                    <a:pt x="140" y="404"/>
                  </a:lnTo>
                  <a:lnTo>
                    <a:pt x="142" y="399"/>
                  </a:lnTo>
                  <a:lnTo>
                    <a:pt x="142" y="398"/>
                  </a:lnTo>
                  <a:lnTo>
                    <a:pt x="142" y="396"/>
                  </a:lnTo>
                  <a:lnTo>
                    <a:pt x="144" y="394"/>
                  </a:lnTo>
                  <a:lnTo>
                    <a:pt x="146" y="390"/>
                  </a:lnTo>
                  <a:lnTo>
                    <a:pt x="149" y="390"/>
                  </a:lnTo>
                  <a:lnTo>
                    <a:pt x="150" y="391"/>
                  </a:lnTo>
                  <a:lnTo>
                    <a:pt x="150" y="395"/>
                  </a:lnTo>
                  <a:lnTo>
                    <a:pt x="152" y="396"/>
                  </a:lnTo>
                  <a:lnTo>
                    <a:pt x="154" y="400"/>
                  </a:lnTo>
                  <a:lnTo>
                    <a:pt x="154" y="403"/>
                  </a:lnTo>
                  <a:lnTo>
                    <a:pt x="155" y="406"/>
                  </a:lnTo>
                  <a:lnTo>
                    <a:pt x="154" y="410"/>
                  </a:lnTo>
                  <a:lnTo>
                    <a:pt x="154" y="412"/>
                  </a:lnTo>
                  <a:lnTo>
                    <a:pt x="155" y="413"/>
                  </a:lnTo>
                  <a:lnTo>
                    <a:pt x="154" y="421"/>
                  </a:lnTo>
                  <a:lnTo>
                    <a:pt x="152" y="424"/>
                  </a:lnTo>
                  <a:lnTo>
                    <a:pt x="151" y="427"/>
                  </a:lnTo>
                  <a:lnTo>
                    <a:pt x="151" y="428"/>
                  </a:lnTo>
                  <a:lnTo>
                    <a:pt x="151" y="429"/>
                  </a:lnTo>
                  <a:lnTo>
                    <a:pt x="151" y="433"/>
                  </a:lnTo>
                  <a:lnTo>
                    <a:pt x="151" y="434"/>
                  </a:lnTo>
                  <a:lnTo>
                    <a:pt x="148" y="436"/>
                  </a:lnTo>
                  <a:lnTo>
                    <a:pt x="147" y="437"/>
                  </a:lnTo>
                  <a:lnTo>
                    <a:pt x="148" y="439"/>
                  </a:lnTo>
                  <a:lnTo>
                    <a:pt x="148" y="442"/>
                  </a:lnTo>
                  <a:lnTo>
                    <a:pt x="151" y="442"/>
                  </a:lnTo>
                  <a:lnTo>
                    <a:pt x="161" y="446"/>
                  </a:lnTo>
                  <a:lnTo>
                    <a:pt x="166" y="447"/>
                  </a:lnTo>
                  <a:lnTo>
                    <a:pt x="167" y="448"/>
                  </a:lnTo>
                  <a:lnTo>
                    <a:pt x="166" y="452"/>
                  </a:lnTo>
                  <a:lnTo>
                    <a:pt x="166" y="453"/>
                  </a:lnTo>
                  <a:lnTo>
                    <a:pt x="169" y="454"/>
                  </a:lnTo>
                  <a:lnTo>
                    <a:pt x="170" y="454"/>
                  </a:lnTo>
                  <a:lnTo>
                    <a:pt x="171" y="454"/>
                  </a:lnTo>
                  <a:lnTo>
                    <a:pt x="172" y="456"/>
                  </a:lnTo>
                  <a:lnTo>
                    <a:pt x="173" y="459"/>
                  </a:lnTo>
                  <a:lnTo>
                    <a:pt x="175" y="459"/>
                  </a:lnTo>
                  <a:lnTo>
                    <a:pt x="175" y="462"/>
                  </a:lnTo>
                  <a:lnTo>
                    <a:pt x="174" y="466"/>
                  </a:lnTo>
                  <a:lnTo>
                    <a:pt x="173" y="465"/>
                  </a:lnTo>
                  <a:lnTo>
                    <a:pt x="173" y="469"/>
                  </a:lnTo>
                  <a:lnTo>
                    <a:pt x="174" y="470"/>
                  </a:lnTo>
                  <a:lnTo>
                    <a:pt x="175" y="469"/>
                  </a:lnTo>
                  <a:lnTo>
                    <a:pt x="176" y="469"/>
                  </a:lnTo>
                  <a:lnTo>
                    <a:pt x="176" y="474"/>
                  </a:lnTo>
                  <a:lnTo>
                    <a:pt x="175" y="476"/>
                  </a:lnTo>
                  <a:lnTo>
                    <a:pt x="175" y="477"/>
                  </a:lnTo>
                  <a:lnTo>
                    <a:pt x="177" y="480"/>
                  </a:lnTo>
                  <a:lnTo>
                    <a:pt x="178" y="479"/>
                  </a:lnTo>
                  <a:lnTo>
                    <a:pt x="178" y="477"/>
                  </a:lnTo>
                  <a:lnTo>
                    <a:pt x="179" y="475"/>
                  </a:lnTo>
                  <a:lnTo>
                    <a:pt x="179" y="479"/>
                  </a:lnTo>
                  <a:lnTo>
                    <a:pt x="181" y="480"/>
                  </a:lnTo>
                  <a:lnTo>
                    <a:pt x="182" y="482"/>
                  </a:lnTo>
                  <a:lnTo>
                    <a:pt x="183" y="482"/>
                  </a:lnTo>
                  <a:lnTo>
                    <a:pt x="183" y="476"/>
                  </a:lnTo>
                  <a:lnTo>
                    <a:pt x="183" y="465"/>
                  </a:lnTo>
                  <a:lnTo>
                    <a:pt x="184" y="461"/>
                  </a:lnTo>
                  <a:lnTo>
                    <a:pt x="186" y="459"/>
                  </a:lnTo>
                  <a:lnTo>
                    <a:pt x="186" y="457"/>
                  </a:lnTo>
                  <a:lnTo>
                    <a:pt x="190" y="449"/>
                  </a:lnTo>
                  <a:lnTo>
                    <a:pt x="190" y="445"/>
                  </a:lnTo>
                  <a:lnTo>
                    <a:pt x="190" y="444"/>
                  </a:lnTo>
                  <a:lnTo>
                    <a:pt x="190" y="436"/>
                  </a:lnTo>
                  <a:lnTo>
                    <a:pt x="193" y="430"/>
                  </a:lnTo>
                  <a:lnTo>
                    <a:pt x="192" y="422"/>
                  </a:lnTo>
                  <a:lnTo>
                    <a:pt x="193" y="412"/>
                  </a:lnTo>
                  <a:lnTo>
                    <a:pt x="194" y="407"/>
                  </a:lnTo>
                  <a:lnTo>
                    <a:pt x="197" y="404"/>
                  </a:lnTo>
                  <a:lnTo>
                    <a:pt x="199" y="401"/>
                  </a:lnTo>
                  <a:lnTo>
                    <a:pt x="200" y="396"/>
                  </a:lnTo>
                  <a:lnTo>
                    <a:pt x="200" y="389"/>
                  </a:lnTo>
                  <a:lnTo>
                    <a:pt x="202" y="386"/>
                  </a:lnTo>
                  <a:lnTo>
                    <a:pt x="202" y="374"/>
                  </a:lnTo>
                  <a:lnTo>
                    <a:pt x="205" y="367"/>
                  </a:lnTo>
                  <a:lnTo>
                    <a:pt x="205" y="366"/>
                  </a:lnTo>
                  <a:lnTo>
                    <a:pt x="207" y="361"/>
                  </a:lnTo>
                  <a:lnTo>
                    <a:pt x="206" y="360"/>
                  </a:lnTo>
                  <a:lnTo>
                    <a:pt x="207" y="359"/>
                  </a:lnTo>
                  <a:lnTo>
                    <a:pt x="208" y="356"/>
                  </a:lnTo>
                  <a:lnTo>
                    <a:pt x="209" y="352"/>
                  </a:lnTo>
                  <a:lnTo>
                    <a:pt x="208" y="346"/>
                  </a:lnTo>
                  <a:lnTo>
                    <a:pt x="210" y="334"/>
                  </a:lnTo>
                  <a:lnTo>
                    <a:pt x="219" y="322"/>
                  </a:lnTo>
                  <a:lnTo>
                    <a:pt x="219" y="320"/>
                  </a:lnTo>
                  <a:lnTo>
                    <a:pt x="217" y="322"/>
                  </a:lnTo>
                  <a:lnTo>
                    <a:pt x="214" y="323"/>
                  </a:lnTo>
                  <a:lnTo>
                    <a:pt x="213" y="320"/>
                  </a:lnTo>
                  <a:lnTo>
                    <a:pt x="212" y="320"/>
                  </a:lnTo>
                  <a:lnTo>
                    <a:pt x="211" y="321"/>
                  </a:lnTo>
                  <a:lnTo>
                    <a:pt x="208" y="322"/>
                  </a:lnTo>
                  <a:lnTo>
                    <a:pt x="199" y="332"/>
                  </a:lnTo>
                  <a:lnTo>
                    <a:pt x="196" y="335"/>
                  </a:lnTo>
                  <a:lnTo>
                    <a:pt x="192" y="334"/>
                  </a:lnTo>
                  <a:lnTo>
                    <a:pt x="192" y="333"/>
                  </a:lnTo>
                  <a:lnTo>
                    <a:pt x="193" y="331"/>
                  </a:lnTo>
                  <a:lnTo>
                    <a:pt x="194" y="328"/>
                  </a:lnTo>
                  <a:lnTo>
                    <a:pt x="194" y="326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4" y="320"/>
                  </a:lnTo>
                  <a:lnTo>
                    <a:pt x="193" y="319"/>
                  </a:lnTo>
                  <a:lnTo>
                    <a:pt x="194" y="316"/>
                  </a:lnTo>
                  <a:lnTo>
                    <a:pt x="196" y="313"/>
                  </a:lnTo>
                  <a:lnTo>
                    <a:pt x="199" y="312"/>
                  </a:lnTo>
                  <a:lnTo>
                    <a:pt x="201" y="310"/>
                  </a:lnTo>
                  <a:lnTo>
                    <a:pt x="204" y="311"/>
                  </a:lnTo>
                  <a:lnTo>
                    <a:pt x="204" y="312"/>
                  </a:lnTo>
                  <a:lnTo>
                    <a:pt x="207" y="312"/>
                  </a:lnTo>
                  <a:lnTo>
                    <a:pt x="209" y="311"/>
                  </a:lnTo>
                  <a:lnTo>
                    <a:pt x="213" y="305"/>
                  </a:lnTo>
                  <a:lnTo>
                    <a:pt x="219" y="301"/>
                  </a:lnTo>
                  <a:lnTo>
                    <a:pt x="219" y="300"/>
                  </a:lnTo>
                  <a:lnTo>
                    <a:pt x="222" y="285"/>
                  </a:lnTo>
                  <a:lnTo>
                    <a:pt x="221" y="283"/>
                  </a:lnTo>
                  <a:lnTo>
                    <a:pt x="219" y="281"/>
                  </a:lnTo>
                  <a:lnTo>
                    <a:pt x="217" y="277"/>
                  </a:lnTo>
                  <a:lnTo>
                    <a:pt x="217" y="278"/>
                  </a:lnTo>
                  <a:lnTo>
                    <a:pt x="218" y="281"/>
                  </a:lnTo>
                  <a:lnTo>
                    <a:pt x="218" y="282"/>
                  </a:lnTo>
                  <a:lnTo>
                    <a:pt x="216" y="282"/>
                  </a:lnTo>
                  <a:lnTo>
                    <a:pt x="216" y="284"/>
                  </a:lnTo>
                  <a:lnTo>
                    <a:pt x="213" y="284"/>
                  </a:lnTo>
                  <a:lnTo>
                    <a:pt x="211" y="285"/>
                  </a:lnTo>
                  <a:lnTo>
                    <a:pt x="207" y="285"/>
                  </a:lnTo>
                  <a:lnTo>
                    <a:pt x="205" y="286"/>
                  </a:lnTo>
                  <a:lnTo>
                    <a:pt x="200" y="290"/>
                  </a:lnTo>
                  <a:lnTo>
                    <a:pt x="198" y="290"/>
                  </a:lnTo>
                  <a:lnTo>
                    <a:pt x="196" y="293"/>
                  </a:lnTo>
                  <a:lnTo>
                    <a:pt x="190" y="290"/>
                  </a:lnTo>
                  <a:lnTo>
                    <a:pt x="190" y="289"/>
                  </a:lnTo>
                  <a:lnTo>
                    <a:pt x="189" y="289"/>
                  </a:lnTo>
                  <a:lnTo>
                    <a:pt x="187" y="290"/>
                  </a:lnTo>
                  <a:lnTo>
                    <a:pt x="185" y="290"/>
                  </a:lnTo>
                  <a:lnTo>
                    <a:pt x="185" y="288"/>
                  </a:lnTo>
                  <a:lnTo>
                    <a:pt x="188" y="283"/>
                  </a:lnTo>
                  <a:lnTo>
                    <a:pt x="189" y="282"/>
                  </a:lnTo>
                  <a:lnTo>
                    <a:pt x="192" y="272"/>
                  </a:lnTo>
                  <a:lnTo>
                    <a:pt x="194" y="267"/>
                  </a:lnTo>
                  <a:lnTo>
                    <a:pt x="198" y="258"/>
                  </a:lnTo>
                  <a:lnTo>
                    <a:pt x="200" y="254"/>
                  </a:lnTo>
                  <a:lnTo>
                    <a:pt x="202" y="255"/>
                  </a:lnTo>
                  <a:lnTo>
                    <a:pt x="207" y="254"/>
                  </a:lnTo>
                  <a:lnTo>
                    <a:pt x="210" y="253"/>
                  </a:lnTo>
                  <a:lnTo>
                    <a:pt x="211" y="256"/>
                  </a:lnTo>
                  <a:lnTo>
                    <a:pt x="212" y="256"/>
                  </a:lnTo>
                  <a:lnTo>
                    <a:pt x="212" y="251"/>
                  </a:lnTo>
                  <a:lnTo>
                    <a:pt x="214" y="249"/>
                  </a:lnTo>
                  <a:lnTo>
                    <a:pt x="217" y="242"/>
                  </a:lnTo>
                  <a:lnTo>
                    <a:pt x="216" y="235"/>
                  </a:lnTo>
                  <a:lnTo>
                    <a:pt x="213" y="236"/>
                  </a:lnTo>
                  <a:lnTo>
                    <a:pt x="211" y="232"/>
                  </a:lnTo>
                  <a:lnTo>
                    <a:pt x="209" y="225"/>
                  </a:lnTo>
                  <a:lnTo>
                    <a:pt x="209" y="211"/>
                  </a:lnTo>
                  <a:lnTo>
                    <a:pt x="213" y="195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1" y="180"/>
                  </a:lnTo>
                  <a:lnTo>
                    <a:pt x="230" y="163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8"/>
                  </a:lnTo>
                  <a:lnTo>
                    <a:pt x="245" y="146"/>
                  </a:lnTo>
                  <a:lnTo>
                    <a:pt x="246" y="145"/>
                  </a:lnTo>
                  <a:lnTo>
                    <a:pt x="257" y="132"/>
                  </a:lnTo>
                  <a:lnTo>
                    <a:pt x="259" y="127"/>
                  </a:lnTo>
                  <a:lnTo>
                    <a:pt x="264" y="123"/>
                  </a:lnTo>
                  <a:lnTo>
                    <a:pt x="266" y="120"/>
                  </a:lnTo>
                  <a:lnTo>
                    <a:pt x="270" y="112"/>
                  </a:lnTo>
                  <a:lnTo>
                    <a:pt x="274" y="109"/>
                  </a:lnTo>
                  <a:lnTo>
                    <a:pt x="276" y="104"/>
                  </a:lnTo>
                  <a:lnTo>
                    <a:pt x="276" y="100"/>
                  </a:lnTo>
                  <a:lnTo>
                    <a:pt x="278" y="97"/>
                  </a:lnTo>
                  <a:lnTo>
                    <a:pt x="279" y="96"/>
                  </a:lnTo>
                  <a:lnTo>
                    <a:pt x="280" y="83"/>
                  </a:lnTo>
                  <a:lnTo>
                    <a:pt x="281" y="79"/>
                  </a:lnTo>
                  <a:lnTo>
                    <a:pt x="283" y="77"/>
                  </a:lnTo>
                  <a:lnTo>
                    <a:pt x="286" y="77"/>
                  </a:lnTo>
                  <a:lnTo>
                    <a:pt x="287" y="77"/>
                  </a:lnTo>
                  <a:lnTo>
                    <a:pt x="286" y="75"/>
                  </a:lnTo>
                  <a:lnTo>
                    <a:pt x="288" y="67"/>
                  </a:lnTo>
                  <a:lnTo>
                    <a:pt x="290" y="61"/>
                  </a:lnTo>
                  <a:lnTo>
                    <a:pt x="283" y="61"/>
                  </a:lnTo>
                  <a:lnTo>
                    <a:pt x="282" y="61"/>
                  </a:lnTo>
                  <a:lnTo>
                    <a:pt x="280" y="56"/>
                  </a:lnTo>
                  <a:lnTo>
                    <a:pt x="280" y="49"/>
                  </a:lnTo>
                  <a:lnTo>
                    <a:pt x="278" y="43"/>
                  </a:lnTo>
                  <a:lnTo>
                    <a:pt x="278" y="39"/>
                  </a:lnTo>
                  <a:lnTo>
                    <a:pt x="279" y="34"/>
                  </a:lnTo>
                  <a:lnTo>
                    <a:pt x="280" y="31"/>
                  </a:lnTo>
                  <a:lnTo>
                    <a:pt x="279" y="27"/>
                  </a:lnTo>
                  <a:lnTo>
                    <a:pt x="277" y="23"/>
                  </a:lnTo>
                  <a:lnTo>
                    <a:pt x="275" y="22"/>
                  </a:lnTo>
                  <a:lnTo>
                    <a:pt x="275" y="23"/>
                  </a:lnTo>
                  <a:lnTo>
                    <a:pt x="271" y="23"/>
                  </a:lnTo>
                  <a:lnTo>
                    <a:pt x="270" y="21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4" y="20"/>
                  </a:lnTo>
                  <a:lnTo>
                    <a:pt x="264" y="19"/>
                  </a:lnTo>
                  <a:lnTo>
                    <a:pt x="264" y="17"/>
                  </a:lnTo>
                  <a:lnTo>
                    <a:pt x="262" y="17"/>
                  </a:lnTo>
                  <a:lnTo>
                    <a:pt x="260" y="15"/>
                  </a:lnTo>
                  <a:lnTo>
                    <a:pt x="258" y="14"/>
                  </a:lnTo>
                  <a:lnTo>
                    <a:pt x="252" y="5"/>
                  </a:lnTo>
                  <a:lnTo>
                    <a:pt x="251" y="4"/>
                  </a:lnTo>
                  <a:lnTo>
                    <a:pt x="239" y="0"/>
                  </a:lnTo>
                  <a:lnTo>
                    <a:pt x="237" y="0"/>
                  </a:lnTo>
                  <a:lnTo>
                    <a:pt x="233" y="5"/>
                  </a:lnTo>
                  <a:lnTo>
                    <a:pt x="224" y="9"/>
                  </a:lnTo>
                  <a:lnTo>
                    <a:pt x="220" y="11"/>
                  </a:lnTo>
                  <a:lnTo>
                    <a:pt x="216" y="11"/>
                  </a:lnTo>
                  <a:lnTo>
                    <a:pt x="210" y="10"/>
                  </a:lnTo>
                  <a:lnTo>
                    <a:pt x="208" y="9"/>
                  </a:lnTo>
                  <a:lnTo>
                    <a:pt x="207" y="9"/>
                  </a:lnTo>
                  <a:lnTo>
                    <a:pt x="204" y="13"/>
                  </a:lnTo>
                  <a:lnTo>
                    <a:pt x="200" y="16"/>
                  </a:lnTo>
                  <a:lnTo>
                    <a:pt x="199" y="16"/>
                  </a:lnTo>
                  <a:lnTo>
                    <a:pt x="198" y="18"/>
                  </a:lnTo>
                  <a:lnTo>
                    <a:pt x="194" y="19"/>
                  </a:lnTo>
                  <a:lnTo>
                    <a:pt x="192" y="21"/>
                  </a:lnTo>
                  <a:lnTo>
                    <a:pt x="190" y="21"/>
                  </a:lnTo>
                  <a:lnTo>
                    <a:pt x="186" y="21"/>
                  </a:lnTo>
                  <a:lnTo>
                    <a:pt x="192" y="70"/>
                  </a:lnTo>
                  <a:lnTo>
                    <a:pt x="181" y="114"/>
                  </a:lnTo>
                  <a:lnTo>
                    <a:pt x="143" y="161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9B7347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2" name="Freeform 119">
              <a:extLst>
                <a:ext uri="{FF2B5EF4-FFF2-40B4-BE49-F238E27FC236}">
                  <a16:creationId xmlns:a16="http://schemas.microsoft.com/office/drawing/2014/main" id="{B2264772-CCD8-1D86-B5EC-E10818A1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221" y="2563391"/>
              <a:ext cx="766762" cy="1227137"/>
            </a:xfrm>
            <a:custGeom>
              <a:avLst/>
              <a:gdLst>
                <a:gd name="T0" fmla="*/ 2147483646 w 499"/>
                <a:gd name="T1" fmla="*/ 2147483646 h 739"/>
                <a:gd name="T2" fmla="*/ 2147483646 w 499"/>
                <a:gd name="T3" fmla="*/ 2147483646 h 739"/>
                <a:gd name="T4" fmla="*/ 2147483646 w 499"/>
                <a:gd name="T5" fmla="*/ 2147483646 h 739"/>
                <a:gd name="T6" fmla="*/ 2147483646 w 499"/>
                <a:gd name="T7" fmla="*/ 2147483646 h 739"/>
                <a:gd name="T8" fmla="*/ 2147483646 w 499"/>
                <a:gd name="T9" fmla="*/ 2147483646 h 739"/>
                <a:gd name="T10" fmla="*/ 2147483646 w 499"/>
                <a:gd name="T11" fmla="*/ 2147483646 h 739"/>
                <a:gd name="T12" fmla="*/ 2147483646 w 499"/>
                <a:gd name="T13" fmla="*/ 2147483646 h 739"/>
                <a:gd name="T14" fmla="*/ 2147483646 w 499"/>
                <a:gd name="T15" fmla="*/ 2147483646 h 739"/>
                <a:gd name="T16" fmla="*/ 2147483646 w 499"/>
                <a:gd name="T17" fmla="*/ 2147483646 h 739"/>
                <a:gd name="T18" fmla="*/ 2147483646 w 499"/>
                <a:gd name="T19" fmla="*/ 2147483646 h 739"/>
                <a:gd name="T20" fmla="*/ 2147483646 w 499"/>
                <a:gd name="T21" fmla="*/ 2147483646 h 739"/>
                <a:gd name="T22" fmla="*/ 2147483646 w 499"/>
                <a:gd name="T23" fmla="*/ 2147483646 h 739"/>
                <a:gd name="T24" fmla="*/ 2147483646 w 499"/>
                <a:gd name="T25" fmla="*/ 2147483646 h 739"/>
                <a:gd name="T26" fmla="*/ 2147483646 w 499"/>
                <a:gd name="T27" fmla="*/ 2147483646 h 739"/>
                <a:gd name="T28" fmla="*/ 2147483646 w 499"/>
                <a:gd name="T29" fmla="*/ 2147483646 h 739"/>
                <a:gd name="T30" fmla="*/ 2147483646 w 499"/>
                <a:gd name="T31" fmla="*/ 2147483646 h 739"/>
                <a:gd name="T32" fmla="*/ 2147483646 w 499"/>
                <a:gd name="T33" fmla="*/ 2147483646 h 739"/>
                <a:gd name="T34" fmla="*/ 2147483646 w 499"/>
                <a:gd name="T35" fmla="*/ 2147483646 h 739"/>
                <a:gd name="T36" fmla="*/ 2147483646 w 499"/>
                <a:gd name="T37" fmla="*/ 2147483646 h 739"/>
                <a:gd name="T38" fmla="*/ 2147483646 w 499"/>
                <a:gd name="T39" fmla="*/ 2147483646 h 739"/>
                <a:gd name="T40" fmla="*/ 2147483646 w 499"/>
                <a:gd name="T41" fmla="*/ 2147483646 h 739"/>
                <a:gd name="T42" fmla="*/ 2147483646 w 499"/>
                <a:gd name="T43" fmla="*/ 2147483646 h 739"/>
                <a:gd name="T44" fmla="*/ 2147483646 w 499"/>
                <a:gd name="T45" fmla="*/ 2147483646 h 739"/>
                <a:gd name="T46" fmla="*/ 2147483646 w 499"/>
                <a:gd name="T47" fmla="*/ 2147483646 h 739"/>
                <a:gd name="T48" fmla="*/ 2147483646 w 499"/>
                <a:gd name="T49" fmla="*/ 2147483646 h 739"/>
                <a:gd name="T50" fmla="*/ 2147483646 w 499"/>
                <a:gd name="T51" fmla="*/ 2147483646 h 739"/>
                <a:gd name="T52" fmla="*/ 2147483646 w 499"/>
                <a:gd name="T53" fmla="*/ 2147483646 h 739"/>
                <a:gd name="T54" fmla="*/ 2147483646 w 499"/>
                <a:gd name="T55" fmla="*/ 2147483646 h 739"/>
                <a:gd name="T56" fmla="*/ 2147483646 w 499"/>
                <a:gd name="T57" fmla="*/ 2147483646 h 739"/>
                <a:gd name="T58" fmla="*/ 2147483646 w 499"/>
                <a:gd name="T59" fmla="*/ 2147483646 h 739"/>
                <a:gd name="T60" fmla="*/ 2147483646 w 499"/>
                <a:gd name="T61" fmla="*/ 2147483646 h 739"/>
                <a:gd name="T62" fmla="*/ 2147483646 w 499"/>
                <a:gd name="T63" fmla="*/ 2147483646 h 739"/>
                <a:gd name="T64" fmla="*/ 2147483646 w 499"/>
                <a:gd name="T65" fmla="*/ 2147483646 h 739"/>
                <a:gd name="T66" fmla="*/ 2147483646 w 499"/>
                <a:gd name="T67" fmla="*/ 2147483646 h 739"/>
                <a:gd name="T68" fmla="*/ 2147483646 w 499"/>
                <a:gd name="T69" fmla="*/ 2147483646 h 739"/>
                <a:gd name="T70" fmla="*/ 2147483646 w 499"/>
                <a:gd name="T71" fmla="*/ 2147483646 h 739"/>
                <a:gd name="T72" fmla="*/ 2147483646 w 499"/>
                <a:gd name="T73" fmla="*/ 2147483646 h 739"/>
                <a:gd name="T74" fmla="*/ 2147483646 w 499"/>
                <a:gd name="T75" fmla="*/ 2147483646 h 739"/>
                <a:gd name="T76" fmla="*/ 2147483646 w 499"/>
                <a:gd name="T77" fmla="*/ 2147483646 h 739"/>
                <a:gd name="T78" fmla="*/ 2147483646 w 499"/>
                <a:gd name="T79" fmla="*/ 2147483646 h 739"/>
                <a:gd name="T80" fmla="*/ 2147483646 w 499"/>
                <a:gd name="T81" fmla="*/ 2147483646 h 739"/>
                <a:gd name="T82" fmla="*/ 2147483646 w 499"/>
                <a:gd name="T83" fmla="*/ 2147483646 h 739"/>
                <a:gd name="T84" fmla="*/ 2147483646 w 499"/>
                <a:gd name="T85" fmla="*/ 0 h 739"/>
                <a:gd name="T86" fmla="*/ 2147483646 w 499"/>
                <a:gd name="T87" fmla="*/ 2147483646 h 739"/>
                <a:gd name="T88" fmla="*/ 2147483646 w 499"/>
                <a:gd name="T89" fmla="*/ 2147483646 h 739"/>
                <a:gd name="T90" fmla="*/ 2147483646 w 499"/>
                <a:gd name="T91" fmla="*/ 2147483646 h 739"/>
                <a:gd name="T92" fmla="*/ 2147483646 w 499"/>
                <a:gd name="T93" fmla="*/ 2147483646 h 739"/>
                <a:gd name="T94" fmla="*/ 2147483646 w 499"/>
                <a:gd name="T95" fmla="*/ 2147483646 h 739"/>
                <a:gd name="T96" fmla="*/ 2147483646 w 499"/>
                <a:gd name="T97" fmla="*/ 2147483646 h 7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9"/>
                <a:gd name="T148" fmla="*/ 0 h 739"/>
                <a:gd name="T149" fmla="*/ 499 w 499"/>
                <a:gd name="T150" fmla="*/ 739 h 7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9" h="739">
                  <a:moveTo>
                    <a:pt x="499" y="282"/>
                  </a:moveTo>
                  <a:lnTo>
                    <a:pt x="489" y="293"/>
                  </a:lnTo>
                  <a:lnTo>
                    <a:pt x="482" y="304"/>
                  </a:lnTo>
                  <a:lnTo>
                    <a:pt x="470" y="296"/>
                  </a:lnTo>
                  <a:lnTo>
                    <a:pt x="462" y="288"/>
                  </a:lnTo>
                  <a:lnTo>
                    <a:pt x="443" y="295"/>
                  </a:lnTo>
                  <a:lnTo>
                    <a:pt x="435" y="323"/>
                  </a:lnTo>
                  <a:lnTo>
                    <a:pt x="433" y="338"/>
                  </a:lnTo>
                  <a:lnTo>
                    <a:pt x="414" y="344"/>
                  </a:lnTo>
                  <a:lnTo>
                    <a:pt x="398" y="347"/>
                  </a:lnTo>
                  <a:lnTo>
                    <a:pt x="394" y="350"/>
                  </a:lnTo>
                  <a:lnTo>
                    <a:pt x="386" y="361"/>
                  </a:lnTo>
                  <a:lnTo>
                    <a:pt x="376" y="365"/>
                  </a:lnTo>
                  <a:lnTo>
                    <a:pt x="375" y="370"/>
                  </a:lnTo>
                  <a:lnTo>
                    <a:pt x="377" y="390"/>
                  </a:lnTo>
                  <a:lnTo>
                    <a:pt x="383" y="389"/>
                  </a:lnTo>
                  <a:lnTo>
                    <a:pt x="387" y="391"/>
                  </a:lnTo>
                  <a:lnTo>
                    <a:pt x="392" y="387"/>
                  </a:lnTo>
                  <a:lnTo>
                    <a:pt x="392" y="379"/>
                  </a:lnTo>
                  <a:lnTo>
                    <a:pt x="393" y="379"/>
                  </a:lnTo>
                  <a:lnTo>
                    <a:pt x="404" y="385"/>
                  </a:lnTo>
                  <a:lnTo>
                    <a:pt x="409" y="384"/>
                  </a:lnTo>
                  <a:lnTo>
                    <a:pt x="414" y="388"/>
                  </a:lnTo>
                  <a:lnTo>
                    <a:pt x="415" y="426"/>
                  </a:lnTo>
                  <a:lnTo>
                    <a:pt x="409" y="430"/>
                  </a:lnTo>
                  <a:lnTo>
                    <a:pt x="405" y="445"/>
                  </a:lnTo>
                  <a:lnTo>
                    <a:pt x="398" y="448"/>
                  </a:lnTo>
                  <a:lnTo>
                    <a:pt x="387" y="442"/>
                  </a:lnTo>
                  <a:lnTo>
                    <a:pt x="381" y="443"/>
                  </a:lnTo>
                  <a:lnTo>
                    <a:pt x="377" y="446"/>
                  </a:lnTo>
                  <a:lnTo>
                    <a:pt x="373" y="451"/>
                  </a:lnTo>
                  <a:lnTo>
                    <a:pt x="363" y="455"/>
                  </a:lnTo>
                  <a:lnTo>
                    <a:pt x="343" y="478"/>
                  </a:lnTo>
                  <a:lnTo>
                    <a:pt x="334" y="484"/>
                  </a:lnTo>
                  <a:lnTo>
                    <a:pt x="340" y="498"/>
                  </a:lnTo>
                  <a:lnTo>
                    <a:pt x="347" y="506"/>
                  </a:lnTo>
                  <a:lnTo>
                    <a:pt x="348" y="515"/>
                  </a:lnTo>
                  <a:lnTo>
                    <a:pt x="364" y="518"/>
                  </a:lnTo>
                  <a:lnTo>
                    <a:pt x="369" y="535"/>
                  </a:lnTo>
                  <a:lnTo>
                    <a:pt x="368" y="541"/>
                  </a:lnTo>
                  <a:lnTo>
                    <a:pt x="376" y="546"/>
                  </a:lnTo>
                  <a:lnTo>
                    <a:pt x="370" y="564"/>
                  </a:lnTo>
                  <a:lnTo>
                    <a:pt x="371" y="566"/>
                  </a:lnTo>
                  <a:lnTo>
                    <a:pt x="377" y="571"/>
                  </a:lnTo>
                  <a:lnTo>
                    <a:pt x="379" y="573"/>
                  </a:lnTo>
                  <a:lnTo>
                    <a:pt x="391" y="587"/>
                  </a:lnTo>
                  <a:lnTo>
                    <a:pt x="403" y="595"/>
                  </a:lnTo>
                  <a:lnTo>
                    <a:pt x="405" y="593"/>
                  </a:lnTo>
                  <a:lnTo>
                    <a:pt x="410" y="595"/>
                  </a:lnTo>
                  <a:lnTo>
                    <a:pt x="415" y="600"/>
                  </a:lnTo>
                  <a:lnTo>
                    <a:pt x="416" y="604"/>
                  </a:lnTo>
                  <a:lnTo>
                    <a:pt x="407" y="603"/>
                  </a:lnTo>
                  <a:lnTo>
                    <a:pt x="405" y="609"/>
                  </a:lnTo>
                  <a:lnTo>
                    <a:pt x="408" y="612"/>
                  </a:lnTo>
                  <a:lnTo>
                    <a:pt x="427" y="620"/>
                  </a:lnTo>
                  <a:lnTo>
                    <a:pt x="424" y="627"/>
                  </a:lnTo>
                  <a:lnTo>
                    <a:pt x="443" y="631"/>
                  </a:lnTo>
                  <a:lnTo>
                    <a:pt x="447" y="630"/>
                  </a:lnTo>
                  <a:lnTo>
                    <a:pt x="455" y="634"/>
                  </a:lnTo>
                  <a:lnTo>
                    <a:pt x="454" y="639"/>
                  </a:lnTo>
                  <a:lnTo>
                    <a:pt x="450" y="645"/>
                  </a:lnTo>
                  <a:lnTo>
                    <a:pt x="439" y="647"/>
                  </a:lnTo>
                  <a:lnTo>
                    <a:pt x="433" y="646"/>
                  </a:lnTo>
                  <a:lnTo>
                    <a:pt x="432" y="649"/>
                  </a:lnTo>
                  <a:lnTo>
                    <a:pt x="414" y="645"/>
                  </a:lnTo>
                  <a:lnTo>
                    <a:pt x="404" y="640"/>
                  </a:lnTo>
                  <a:lnTo>
                    <a:pt x="386" y="649"/>
                  </a:lnTo>
                  <a:lnTo>
                    <a:pt x="380" y="654"/>
                  </a:lnTo>
                  <a:lnTo>
                    <a:pt x="379" y="664"/>
                  </a:lnTo>
                  <a:lnTo>
                    <a:pt x="380" y="676"/>
                  </a:lnTo>
                  <a:lnTo>
                    <a:pt x="388" y="679"/>
                  </a:lnTo>
                  <a:lnTo>
                    <a:pt x="387" y="689"/>
                  </a:lnTo>
                  <a:lnTo>
                    <a:pt x="384" y="692"/>
                  </a:lnTo>
                  <a:lnTo>
                    <a:pt x="381" y="697"/>
                  </a:lnTo>
                  <a:lnTo>
                    <a:pt x="381" y="701"/>
                  </a:lnTo>
                  <a:lnTo>
                    <a:pt x="385" y="713"/>
                  </a:lnTo>
                  <a:lnTo>
                    <a:pt x="385" y="719"/>
                  </a:lnTo>
                  <a:lnTo>
                    <a:pt x="386" y="724"/>
                  </a:lnTo>
                  <a:lnTo>
                    <a:pt x="387" y="727"/>
                  </a:lnTo>
                  <a:lnTo>
                    <a:pt x="384" y="736"/>
                  </a:lnTo>
                  <a:lnTo>
                    <a:pt x="381" y="739"/>
                  </a:lnTo>
                  <a:lnTo>
                    <a:pt x="380" y="738"/>
                  </a:lnTo>
                  <a:lnTo>
                    <a:pt x="379" y="735"/>
                  </a:lnTo>
                  <a:lnTo>
                    <a:pt x="375" y="733"/>
                  </a:lnTo>
                  <a:lnTo>
                    <a:pt x="373" y="731"/>
                  </a:lnTo>
                  <a:lnTo>
                    <a:pt x="369" y="733"/>
                  </a:lnTo>
                  <a:lnTo>
                    <a:pt x="365" y="737"/>
                  </a:lnTo>
                  <a:lnTo>
                    <a:pt x="358" y="736"/>
                  </a:lnTo>
                  <a:lnTo>
                    <a:pt x="347" y="728"/>
                  </a:lnTo>
                  <a:lnTo>
                    <a:pt x="335" y="711"/>
                  </a:lnTo>
                  <a:lnTo>
                    <a:pt x="326" y="699"/>
                  </a:lnTo>
                  <a:lnTo>
                    <a:pt x="323" y="699"/>
                  </a:lnTo>
                  <a:lnTo>
                    <a:pt x="321" y="700"/>
                  </a:lnTo>
                  <a:lnTo>
                    <a:pt x="306" y="702"/>
                  </a:lnTo>
                  <a:lnTo>
                    <a:pt x="303" y="702"/>
                  </a:lnTo>
                  <a:lnTo>
                    <a:pt x="298" y="707"/>
                  </a:lnTo>
                  <a:lnTo>
                    <a:pt x="293" y="704"/>
                  </a:lnTo>
                  <a:lnTo>
                    <a:pt x="290" y="704"/>
                  </a:lnTo>
                  <a:lnTo>
                    <a:pt x="287" y="701"/>
                  </a:lnTo>
                  <a:lnTo>
                    <a:pt x="287" y="697"/>
                  </a:lnTo>
                  <a:lnTo>
                    <a:pt x="287" y="692"/>
                  </a:lnTo>
                  <a:lnTo>
                    <a:pt x="284" y="690"/>
                  </a:lnTo>
                  <a:lnTo>
                    <a:pt x="284" y="687"/>
                  </a:lnTo>
                  <a:lnTo>
                    <a:pt x="283" y="686"/>
                  </a:lnTo>
                  <a:lnTo>
                    <a:pt x="279" y="688"/>
                  </a:lnTo>
                  <a:lnTo>
                    <a:pt x="275" y="689"/>
                  </a:lnTo>
                  <a:lnTo>
                    <a:pt x="273" y="689"/>
                  </a:lnTo>
                  <a:lnTo>
                    <a:pt x="271" y="688"/>
                  </a:lnTo>
                  <a:lnTo>
                    <a:pt x="269" y="681"/>
                  </a:lnTo>
                  <a:lnTo>
                    <a:pt x="268" y="678"/>
                  </a:lnTo>
                  <a:lnTo>
                    <a:pt x="261" y="675"/>
                  </a:lnTo>
                  <a:lnTo>
                    <a:pt x="254" y="675"/>
                  </a:lnTo>
                  <a:lnTo>
                    <a:pt x="241" y="668"/>
                  </a:lnTo>
                  <a:lnTo>
                    <a:pt x="234" y="669"/>
                  </a:lnTo>
                  <a:lnTo>
                    <a:pt x="230" y="667"/>
                  </a:lnTo>
                  <a:lnTo>
                    <a:pt x="222" y="666"/>
                  </a:lnTo>
                  <a:lnTo>
                    <a:pt x="213" y="663"/>
                  </a:lnTo>
                  <a:lnTo>
                    <a:pt x="194" y="659"/>
                  </a:lnTo>
                  <a:lnTo>
                    <a:pt x="161" y="664"/>
                  </a:lnTo>
                  <a:lnTo>
                    <a:pt x="153" y="666"/>
                  </a:lnTo>
                  <a:lnTo>
                    <a:pt x="148" y="668"/>
                  </a:lnTo>
                  <a:lnTo>
                    <a:pt x="143" y="680"/>
                  </a:lnTo>
                  <a:lnTo>
                    <a:pt x="142" y="685"/>
                  </a:lnTo>
                  <a:lnTo>
                    <a:pt x="139" y="694"/>
                  </a:lnTo>
                  <a:lnTo>
                    <a:pt x="133" y="707"/>
                  </a:lnTo>
                  <a:lnTo>
                    <a:pt x="127" y="716"/>
                  </a:lnTo>
                  <a:lnTo>
                    <a:pt x="124" y="711"/>
                  </a:lnTo>
                  <a:lnTo>
                    <a:pt x="118" y="710"/>
                  </a:lnTo>
                  <a:lnTo>
                    <a:pt x="109" y="705"/>
                  </a:lnTo>
                  <a:lnTo>
                    <a:pt x="99" y="708"/>
                  </a:lnTo>
                  <a:lnTo>
                    <a:pt x="84" y="708"/>
                  </a:lnTo>
                  <a:lnTo>
                    <a:pt x="81" y="709"/>
                  </a:lnTo>
                  <a:lnTo>
                    <a:pt x="80" y="705"/>
                  </a:lnTo>
                  <a:lnTo>
                    <a:pt x="71" y="697"/>
                  </a:lnTo>
                  <a:lnTo>
                    <a:pt x="66" y="682"/>
                  </a:lnTo>
                  <a:lnTo>
                    <a:pt x="62" y="677"/>
                  </a:lnTo>
                  <a:lnTo>
                    <a:pt x="59" y="670"/>
                  </a:lnTo>
                  <a:lnTo>
                    <a:pt x="52" y="665"/>
                  </a:lnTo>
                  <a:lnTo>
                    <a:pt x="47" y="656"/>
                  </a:lnTo>
                  <a:lnTo>
                    <a:pt x="43" y="653"/>
                  </a:lnTo>
                  <a:lnTo>
                    <a:pt x="41" y="649"/>
                  </a:lnTo>
                  <a:lnTo>
                    <a:pt x="41" y="644"/>
                  </a:lnTo>
                  <a:lnTo>
                    <a:pt x="43" y="639"/>
                  </a:lnTo>
                  <a:lnTo>
                    <a:pt x="47" y="634"/>
                  </a:lnTo>
                  <a:lnTo>
                    <a:pt x="55" y="634"/>
                  </a:lnTo>
                  <a:lnTo>
                    <a:pt x="57" y="633"/>
                  </a:lnTo>
                  <a:lnTo>
                    <a:pt x="57" y="629"/>
                  </a:lnTo>
                  <a:lnTo>
                    <a:pt x="49" y="616"/>
                  </a:lnTo>
                  <a:lnTo>
                    <a:pt x="48" y="615"/>
                  </a:lnTo>
                  <a:lnTo>
                    <a:pt x="46" y="611"/>
                  </a:lnTo>
                  <a:lnTo>
                    <a:pt x="46" y="608"/>
                  </a:lnTo>
                  <a:lnTo>
                    <a:pt x="57" y="586"/>
                  </a:lnTo>
                  <a:lnTo>
                    <a:pt x="61" y="580"/>
                  </a:lnTo>
                  <a:lnTo>
                    <a:pt x="66" y="571"/>
                  </a:lnTo>
                  <a:lnTo>
                    <a:pt x="63" y="562"/>
                  </a:lnTo>
                  <a:lnTo>
                    <a:pt x="63" y="552"/>
                  </a:lnTo>
                  <a:lnTo>
                    <a:pt x="62" y="533"/>
                  </a:lnTo>
                  <a:lnTo>
                    <a:pt x="71" y="511"/>
                  </a:lnTo>
                  <a:lnTo>
                    <a:pt x="71" y="500"/>
                  </a:lnTo>
                  <a:lnTo>
                    <a:pt x="52" y="472"/>
                  </a:lnTo>
                  <a:lnTo>
                    <a:pt x="46" y="461"/>
                  </a:lnTo>
                  <a:lnTo>
                    <a:pt x="35" y="453"/>
                  </a:lnTo>
                  <a:lnTo>
                    <a:pt x="32" y="435"/>
                  </a:lnTo>
                  <a:lnTo>
                    <a:pt x="5" y="323"/>
                  </a:lnTo>
                  <a:lnTo>
                    <a:pt x="0" y="292"/>
                  </a:lnTo>
                  <a:lnTo>
                    <a:pt x="102" y="123"/>
                  </a:lnTo>
                  <a:lnTo>
                    <a:pt x="109" y="110"/>
                  </a:lnTo>
                  <a:lnTo>
                    <a:pt x="133" y="85"/>
                  </a:lnTo>
                  <a:lnTo>
                    <a:pt x="150" y="37"/>
                  </a:lnTo>
                  <a:lnTo>
                    <a:pt x="169" y="16"/>
                  </a:lnTo>
                  <a:lnTo>
                    <a:pt x="177" y="17"/>
                  </a:lnTo>
                  <a:lnTo>
                    <a:pt x="205" y="0"/>
                  </a:lnTo>
                  <a:lnTo>
                    <a:pt x="236" y="13"/>
                  </a:lnTo>
                  <a:lnTo>
                    <a:pt x="237" y="10"/>
                  </a:lnTo>
                  <a:lnTo>
                    <a:pt x="244" y="12"/>
                  </a:lnTo>
                  <a:lnTo>
                    <a:pt x="245" y="9"/>
                  </a:lnTo>
                  <a:lnTo>
                    <a:pt x="271" y="14"/>
                  </a:lnTo>
                  <a:lnTo>
                    <a:pt x="299" y="14"/>
                  </a:lnTo>
                  <a:lnTo>
                    <a:pt x="299" y="17"/>
                  </a:lnTo>
                  <a:lnTo>
                    <a:pt x="311" y="18"/>
                  </a:lnTo>
                  <a:lnTo>
                    <a:pt x="326" y="36"/>
                  </a:lnTo>
                  <a:lnTo>
                    <a:pt x="330" y="36"/>
                  </a:lnTo>
                  <a:lnTo>
                    <a:pt x="333" y="50"/>
                  </a:lnTo>
                  <a:lnTo>
                    <a:pt x="341" y="51"/>
                  </a:lnTo>
                  <a:lnTo>
                    <a:pt x="346" y="57"/>
                  </a:lnTo>
                  <a:lnTo>
                    <a:pt x="356" y="59"/>
                  </a:lnTo>
                  <a:lnTo>
                    <a:pt x="361" y="71"/>
                  </a:lnTo>
                  <a:lnTo>
                    <a:pt x="387" y="90"/>
                  </a:lnTo>
                  <a:lnTo>
                    <a:pt x="389" y="99"/>
                  </a:lnTo>
                  <a:lnTo>
                    <a:pt x="403" y="111"/>
                  </a:lnTo>
                  <a:lnTo>
                    <a:pt x="410" y="138"/>
                  </a:lnTo>
                  <a:lnTo>
                    <a:pt x="443" y="192"/>
                  </a:lnTo>
                  <a:lnTo>
                    <a:pt x="440" y="195"/>
                  </a:lnTo>
                  <a:lnTo>
                    <a:pt x="451" y="226"/>
                  </a:lnTo>
                  <a:lnTo>
                    <a:pt x="457" y="234"/>
                  </a:lnTo>
                  <a:lnTo>
                    <a:pt x="484" y="260"/>
                  </a:lnTo>
                  <a:lnTo>
                    <a:pt x="499" y="2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3" name="Freeform 120">
              <a:extLst>
                <a:ext uri="{FF2B5EF4-FFF2-40B4-BE49-F238E27FC236}">
                  <a16:creationId xmlns:a16="http://schemas.microsoft.com/office/drawing/2014/main" id="{5AA4BB5A-67D2-401A-DFA9-C32B4D91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983" y="3033291"/>
              <a:ext cx="527050" cy="1076325"/>
            </a:xfrm>
            <a:custGeom>
              <a:avLst/>
              <a:gdLst>
                <a:gd name="T0" fmla="*/ 2147483646 w 343"/>
                <a:gd name="T1" fmla="*/ 2147483646 h 649"/>
                <a:gd name="T2" fmla="*/ 2147483646 w 343"/>
                <a:gd name="T3" fmla="*/ 2147483646 h 649"/>
                <a:gd name="T4" fmla="*/ 2147483646 w 343"/>
                <a:gd name="T5" fmla="*/ 2147483646 h 649"/>
                <a:gd name="T6" fmla="*/ 2147483646 w 343"/>
                <a:gd name="T7" fmla="*/ 2147483646 h 649"/>
                <a:gd name="T8" fmla="*/ 2147483646 w 343"/>
                <a:gd name="T9" fmla="*/ 2147483646 h 649"/>
                <a:gd name="T10" fmla="*/ 2147483646 w 343"/>
                <a:gd name="T11" fmla="*/ 2147483646 h 649"/>
                <a:gd name="T12" fmla="*/ 2147483646 w 343"/>
                <a:gd name="T13" fmla="*/ 2147483646 h 649"/>
                <a:gd name="T14" fmla="*/ 2147483646 w 343"/>
                <a:gd name="T15" fmla="*/ 2147483646 h 649"/>
                <a:gd name="T16" fmla="*/ 2147483646 w 343"/>
                <a:gd name="T17" fmla="*/ 2147483646 h 649"/>
                <a:gd name="T18" fmla="*/ 2147483646 w 343"/>
                <a:gd name="T19" fmla="*/ 2147483646 h 649"/>
                <a:gd name="T20" fmla="*/ 2147483646 w 343"/>
                <a:gd name="T21" fmla="*/ 2147483646 h 649"/>
                <a:gd name="T22" fmla="*/ 2147483646 w 343"/>
                <a:gd name="T23" fmla="*/ 2147483646 h 649"/>
                <a:gd name="T24" fmla="*/ 2147483646 w 343"/>
                <a:gd name="T25" fmla="*/ 2147483646 h 649"/>
                <a:gd name="T26" fmla="*/ 2147483646 w 343"/>
                <a:gd name="T27" fmla="*/ 2147483646 h 649"/>
                <a:gd name="T28" fmla="*/ 2147483646 w 343"/>
                <a:gd name="T29" fmla="*/ 2147483646 h 649"/>
                <a:gd name="T30" fmla="*/ 2147483646 w 343"/>
                <a:gd name="T31" fmla="*/ 2147483646 h 649"/>
                <a:gd name="T32" fmla="*/ 2147483646 w 343"/>
                <a:gd name="T33" fmla="*/ 2147483646 h 649"/>
                <a:gd name="T34" fmla="*/ 2147483646 w 343"/>
                <a:gd name="T35" fmla="*/ 2147483646 h 649"/>
                <a:gd name="T36" fmla="*/ 2147483646 w 343"/>
                <a:gd name="T37" fmla="*/ 2147483646 h 649"/>
                <a:gd name="T38" fmla="*/ 2147483646 w 343"/>
                <a:gd name="T39" fmla="*/ 2147483646 h 649"/>
                <a:gd name="T40" fmla="*/ 2147483646 w 343"/>
                <a:gd name="T41" fmla="*/ 2147483646 h 649"/>
                <a:gd name="T42" fmla="*/ 2147483646 w 343"/>
                <a:gd name="T43" fmla="*/ 2147483646 h 649"/>
                <a:gd name="T44" fmla="*/ 2147483646 w 343"/>
                <a:gd name="T45" fmla="*/ 2147483646 h 649"/>
                <a:gd name="T46" fmla="*/ 2147483646 w 343"/>
                <a:gd name="T47" fmla="*/ 2147483646 h 649"/>
                <a:gd name="T48" fmla="*/ 2147483646 w 343"/>
                <a:gd name="T49" fmla="*/ 2147483646 h 649"/>
                <a:gd name="T50" fmla="*/ 2147483646 w 343"/>
                <a:gd name="T51" fmla="*/ 2147483646 h 649"/>
                <a:gd name="T52" fmla="*/ 2147483646 w 343"/>
                <a:gd name="T53" fmla="*/ 2147483646 h 649"/>
                <a:gd name="T54" fmla="*/ 2147483646 w 343"/>
                <a:gd name="T55" fmla="*/ 2147483646 h 649"/>
                <a:gd name="T56" fmla="*/ 2147483646 w 343"/>
                <a:gd name="T57" fmla="*/ 2147483646 h 649"/>
                <a:gd name="T58" fmla="*/ 2147483646 w 343"/>
                <a:gd name="T59" fmla="*/ 2147483646 h 649"/>
                <a:gd name="T60" fmla="*/ 2147483646 w 343"/>
                <a:gd name="T61" fmla="*/ 2147483646 h 649"/>
                <a:gd name="T62" fmla="*/ 2147483646 w 343"/>
                <a:gd name="T63" fmla="*/ 2147483646 h 649"/>
                <a:gd name="T64" fmla="*/ 2147483646 w 343"/>
                <a:gd name="T65" fmla="*/ 2147483646 h 649"/>
                <a:gd name="T66" fmla="*/ 2147483646 w 343"/>
                <a:gd name="T67" fmla="*/ 2147483646 h 649"/>
                <a:gd name="T68" fmla="*/ 2147483646 w 343"/>
                <a:gd name="T69" fmla="*/ 2147483646 h 649"/>
                <a:gd name="T70" fmla="*/ 2147483646 w 343"/>
                <a:gd name="T71" fmla="*/ 2147483646 h 649"/>
                <a:gd name="T72" fmla="*/ 2147483646 w 343"/>
                <a:gd name="T73" fmla="*/ 2147483646 h 649"/>
                <a:gd name="T74" fmla="*/ 2147483646 w 343"/>
                <a:gd name="T75" fmla="*/ 2147483646 h 649"/>
                <a:gd name="T76" fmla="*/ 2147483646 w 343"/>
                <a:gd name="T77" fmla="*/ 2147483646 h 649"/>
                <a:gd name="T78" fmla="*/ 2147483646 w 343"/>
                <a:gd name="T79" fmla="*/ 2147483646 h 649"/>
                <a:gd name="T80" fmla="*/ 2147483646 w 343"/>
                <a:gd name="T81" fmla="*/ 2147483646 h 649"/>
                <a:gd name="T82" fmla="*/ 2147483646 w 343"/>
                <a:gd name="T83" fmla="*/ 2147483646 h 649"/>
                <a:gd name="T84" fmla="*/ 2147483646 w 343"/>
                <a:gd name="T85" fmla="*/ 2147483646 h 649"/>
                <a:gd name="T86" fmla="*/ 2147483646 w 343"/>
                <a:gd name="T87" fmla="*/ 2147483646 h 649"/>
                <a:gd name="T88" fmla="*/ 2147483646 w 343"/>
                <a:gd name="T89" fmla="*/ 2147483646 h 649"/>
                <a:gd name="T90" fmla="*/ 2147483646 w 343"/>
                <a:gd name="T91" fmla="*/ 2147483646 h 649"/>
                <a:gd name="T92" fmla="*/ 2147483646 w 343"/>
                <a:gd name="T93" fmla="*/ 2147483646 h 649"/>
                <a:gd name="T94" fmla="*/ 2147483646 w 343"/>
                <a:gd name="T95" fmla="*/ 2147483646 h 649"/>
                <a:gd name="T96" fmla="*/ 2147483646 w 343"/>
                <a:gd name="T97" fmla="*/ 2147483646 h 649"/>
                <a:gd name="T98" fmla="*/ 2147483646 w 343"/>
                <a:gd name="T99" fmla="*/ 2147483646 h 649"/>
                <a:gd name="T100" fmla="*/ 2147483646 w 343"/>
                <a:gd name="T101" fmla="*/ 2147483646 h 649"/>
                <a:gd name="T102" fmla="*/ 0 w 343"/>
                <a:gd name="T103" fmla="*/ 2147483646 h 6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3"/>
                <a:gd name="T157" fmla="*/ 0 h 649"/>
                <a:gd name="T158" fmla="*/ 343 w 343"/>
                <a:gd name="T159" fmla="*/ 649 h 6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3" h="649">
                  <a:moveTo>
                    <a:pt x="0" y="202"/>
                  </a:moveTo>
                  <a:lnTo>
                    <a:pt x="9" y="196"/>
                  </a:lnTo>
                  <a:lnTo>
                    <a:pt x="29" y="173"/>
                  </a:lnTo>
                  <a:lnTo>
                    <a:pt x="39" y="169"/>
                  </a:lnTo>
                  <a:lnTo>
                    <a:pt x="43" y="164"/>
                  </a:lnTo>
                  <a:lnTo>
                    <a:pt x="47" y="161"/>
                  </a:lnTo>
                  <a:lnTo>
                    <a:pt x="53" y="160"/>
                  </a:lnTo>
                  <a:lnTo>
                    <a:pt x="64" y="166"/>
                  </a:lnTo>
                  <a:lnTo>
                    <a:pt x="71" y="163"/>
                  </a:lnTo>
                  <a:lnTo>
                    <a:pt x="75" y="148"/>
                  </a:lnTo>
                  <a:lnTo>
                    <a:pt x="81" y="144"/>
                  </a:lnTo>
                  <a:lnTo>
                    <a:pt x="80" y="106"/>
                  </a:lnTo>
                  <a:lnTo>
                    <a:pt x="75" y="102"/>
                  </a:lnTo>
                  <a:lnTo>
                    <a:pt x="70" y="103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8" y="105"/>
                  </a:lnTo>
                  <a:lnTo>
                    <a:pt x="53" y="109"/>
                  </a:lnTo>
                  <a:lnTo>
                    <a:pt x="49" y="107"/>
                  </a:lnTo>
                  <a:lnTo>
                    <a:pt x="43" y="108"/>
                  </a:lnTo>
                  <a:lnTo>
                    <a:pt x="41" y="88"/>
                  </a:lnTo>
                  <a:lnTo>
                    <a:pt x="42" y="83"/>
                  </a:lnTo>
                  <a:lnTo>
                    <a:pt x="52" y="79"/>
                  </a:lnTo>
                  <a:lnTo>
                    <a:pt x="60" y="68"/>
                  </a:lnTo>
                  <a:lnTo>
                    <a:pt x="64" y="65"/>
                  </a:lnTo>
                  <a:lnTo>
                    <a:pt x="80" y="62"/>
                  </a:lnTo>
                  <a:lnTo>
                    <a:pt x="99" y="56"/>
                  </a:lnTo>
                  <a:lnTo>
                    <a:pt x="101" y="41"/>
                  </a:lnTo>
                  <a:lnTo>
                    <a:pt x="109" y="13"/>
                  </a:lnTo>
                  <a:lnTo>
                    <a:pt x="128" y="6"/>
                  </a:lnTo>
                  <a:lnTo>
                    <a:pt x="136" y="14"/>
                  </a:lnTo>
                  <a:lnTo>
                    <a:pt x="148" y="22"/>
                  </a:lnTo>
                  <a:lnTo>
                    <a:pt x="155" y="11"/>
                  </a:lnTo>
                  <a:lnTo>
                    <a:pt x="165" y="0"/>
                  </a:lnTo>
                  <a:lnTo>
                    <a:pt x="177" y="16"/>
                  </a:lnTo>
                  <a:lnTo>
                    <a:pt x="161" y="37"/>
                  </a:lnTo>
                  <a:lnTo>
                    <a:pt x="165" y="49"/>
                  </a:lnTo>
                  <a:lnTo>
                    <a:pt x="176" y="55"/>
                  </a:lnTo>
                  <a:lnTo>
                    <a:pt x="179" y="79"/>
                  </a:lnTo>
                  <a:lnTo>
                    <a:pt x="186" y="95"/>
                  </a:lnTo>
                  <a:lnTo>
                    <a:pt x="188" y="99"/>
                  </a:lnTo>
                  <a:lnTo>
                    <a:pt x="188" y="100"/>
                  </a:lnTo>
                  <a:lnTo>
                    <a:pt x="189" y="102"/>
                  </a:lnTo>
                  <a:lnTo>
                    <a:pt x="188" y="112"/>
                  </a:lnTo>
                  <a:lnTo>
                    <a:pt x="181" y="117"/>
                  </a:lnTo>
                  <a:lnTo>
                    <a:pt x="180" y="124"/>
                  </a:lnTo>
                  <a:lnTo>
                    <a:pt x="192" y="129"/>
                  </a:lnTo>
                  <a:lnTo>
                    <a:pt x="193" y="132"/>
                  </a:lnTo>
                  <a:lnTo>
                    <a:pt x="197" y="135"/>
                  </a:lnTo>
                  <a:lnTo>
                    <a:pt x="197" y="137"/>
                  </a:lnTo>
                  <a:lnTo>
                    <a:pt x="191" y="143"/>
                  </a:lnTo>
                  <a:lnTo>
                    <a:pt x="190" y="160"/>
                  </a:lnTo>
                  <a:lnTo>
                    <a:pt x="193" y="161"/>
                  </a:lnTo>
                  <a:lnTo>
                    <a:pt x="201" y="161"/>
                  </a:lnTo>
                  <a:lnTo>
                    <a:pt x="220" y="167"/>
                  </a:lnTo>
                  <a:lnTo>
                    <a:pt x="216" y="179"/>
                  </a:lnTo>
                  <a:lnTo>
                    <a:pt x="223" y="183"/>
                  </a:lnTo>
                  <a:lnTo>
                    <a:pt x="222" y="197"/>
                  </a:lnTo>
                  <a:lnTo>
                    <a:pt x="224" y="209"/>
                  </a:lnTo>
                  <a:lnTo>
                    <a:pt x="231" y="209"/>
                  </a:lnTo>
                  <a:lnTo>
                    <a:pt x="234" y="213"/>
                  </a:lnTo>
                  <a:lnTo>
                    <a:pt x="236" y="214"/>
                  </a:lnTo>
                  <a:lnTo>
                    <a:pt x="245" y="224"/>
                  </a:lnTo>
                  <a:lnTo>
                    <a:pt x="249" y="228"/>
                  </a:lnTo>
                  <a:lnTo>
                    <a:pt x="252" y="244"/>
                  </a:lnTo>
                  <a:lnTo>
                    <a:pt x="264" y="243"/>
                  </a:lnTo>
                  <a:lnTo>
                    <a:pt x="273" y="243"/>
                  </a:lnTo>
                  <a:lnTo>
                    <a:pt x="282" y="255"/>
                  </a:lnTo>
                  <a:lnTo>
                    <a:pt x="284" y="257"/>
                  </a:lnTo>
                  <a:lnTo>
                    <a:pt x="289" y="253"/>
                  </a:lnTo>
                  <a:lnTo>
                    <a:pt x="291" y="251"/>
                  </a:lnTo>
                  <a:lnTo>
                    <a:pt x="296" y="248"/>
                  </a:lnTo>
                  <a:lnTo>
                    <a:pt x="301" y="248"/>
                  </a:lnTo>
                  <a:lnTo>
                    <a:pt x="313" y="249"/>
                  </a:lnTo>
                  <a:lnTo>
                    <a:pt x="320" y="252"/>
                  </a:lnTo>
                  <a:lnTo>
                    <a:pt x="321" y="262"/>
                  </a:lnTo>
                  <a:lnTo>
                    <a:pt x="321" y="304"/>
                  </a:lnTo>
                  <a:lnTo>
                    <a:pt x="324" y="313"/>
                  </a:lnTo>
                  <a:lnTo>
                    <a:pt x="325" y="324"/>
                  </a:lnTo>
                  <a:lnTo>
                    <a:pt x="343" y="325"/>
                  </a:lnTo>
                  <a:lnTo>
                    <a:pt x="342" y="334"/>
                  </a:lnTo>
                  <a:lnTo>
                    <a:pt x="314" y="357"/>
                  </a:lnTo>
                  <a:lnTo>
                    <a:pt x="282" y="384"/>
                  </a:lnTo>
                  <a:lnTo>
                    <a:pt x="279" y="384"/>
                  </a:lnTo>
                  <a:lnTo>
                    <a:pt x="272" y="388"/>
                  </a:lnTo>
                  <a:lnTo>
                    <a:pt x="267" y="386"/>
                  </a:lnTo>
                  <a:lnTo>
                    <a:pt x="260" y="386"/>
                  </a:lnTo>
                  <a:lnTo>
                    <a:pt x="258" y="387"/>
                  </a:lnTo>
                  <a:lnTo>
                    <a:pt x="257" y="392"/>
                  </a:lnTo>
                  <a:lnTo>
                    <a:pt x="251" y="396"/>
                  </a:lnTo>
                  <a:lnTo>
                    <a:pt x="250" y="403"/>
                  </a:lnTo>
                  <a:lnTo>
                    <a:pt x="251" y="408"/>
                  </a:lnTo>
                  <a:lnTo>
                    <a:pt x="250" y="411"/>
                  </a:lnTo>
                  <a:lnTo>
                    <a:pt x="250" y="419"/>
                  </a:lnTo>
                  <a:lnTo>
                    <a:pt x="251" y="421"/>
                  </a:lnTo>
                  <a:lnTo>
                    <a:pt x="250" y="423"/>
                  </a:lnTo>
                  <a:lnTo>
                    <a:pt x="241" y="423"/>
                  </a:lnTo>
                  <a:lnTo>
                    <a:pt x="233" y="425"/>
                  </a:lnTo>
                  <a:lnTo>
                    <a:pt x="227" y="429"/>
                  </a:lnTo>
                  <a:lnTo>
                    <a:pt x="221" y="435"/>
                  </a:lnTo>
                  <a:lnTo>
                    <a:pt x="214" y="437"/>
                  </a:lnTo>
                  <a:lnTo>
                    <a:pt x="212" y="440"/>
                  </a:lnTo>
                  <a:lnTo>
                    <a:pt x="211" y="444"/>
                  </a:lnTo>
                  <a:lnTo>
                    <a:pt x="206" y="447"/>
                  </a:lnTo>
                  <a:lnTo>
                    <a:pt x="202" y="450"/>
                  </a:lnTo>
                  <a:lnTo>
                    <a:pt x="201" y="447"/>
                  </a:lnTo>
                  <a:lnTo>
                    <a:pt x="197" y="449"/>
                  </a:lnTo>
                  <a:lnTo>
                    <a:pt x="187" y="453"/>
                  </a:lnTo>
                  <a:lnTo>
                    <a:pt x="185" y="461"/>
                  </a:lnTo>
                  <a:lnTo>
                    <a:pt x="186" y="462"/>
                  </a:lnTo>
                  <a:lnTo>
                    <a:pt x="197" y="464"/>
                  </a:lnTo>
                  <a:lnTo>
                    <a:pt x="199" y="475"/>
                  </a:lnTo>
                  <a:lnTo>
                    <a:pt x="204" y="484"/>
                  </a:lnTo>
                  <a:lnTo>
                    <a:pt x="200" y="490"/>
                  </a:lnTo>
                  <a:lnTo>
                    <a:pt x="196" y="502"/>
                  </a:lnTo>
                  <a:lnTo>
                    <a:pt x="196" y="516"/>
                  </a:lnTo>
                  <a:lnTo>
                    <a:pt x="198" y="527"/>
                  </a:lnTo>
                  <a:lnTo>
                    <a:pt x="201" y="528"/>
                  </a:lnTo>
                  <a:lnTo>
                    <a:pt x="203" y="531"/>
                  </a:lnTo>
                  <a:lnTo>
                    <a:pt x="211" y="537"/>
                  </a:lnTo>
                  <a:lnTo>
                    <a:pt x="215" y="542"/>
                  </a:lnTo>
                  <a:lnTo>
                    <a:pt x="217" y="542"/>
                  </a:lnTo>
                  <a:lnTo>
                    <a:pt x="219" y="545"/>
                  </a:lnTo>
                  <a:lnTo>
                    <a:pt x="216" y="546"/>
                  </a:lnTo>
                  <a:lnTo>
                    <a:pt x="214" y="562"/>
                  </a:lnTo>
                  <a:lnTo>
                    <a:pt x="200" y="563"/>
                  </a:lnTo>
                  <a:lnTo>
                    <a:pt x="194" y="571"/>
                  </a:lnTo>
                  <a:lnTo>
                    <a:pt x="191" y="571"/>
                  </a:lnTo>
                  <a:lnTo>
                    <a:pt x="181" y="568"/>
                  </a:lnTo>
                  <a:lnTo>
                    <a:pt x="179" y="568"/>
                  </a:lnTo>
                  <a:lnTo>
                    <a:pt x="176" y="569"/>
                  </a:lnTo>
                  <a:lnTo>
                    <a:pt x="170" y="569"/>
                  </a:lnTo>
                  <a:lnTo>
                    <a:pt x="169" y="568"/>
                  </a:lnTo>
                  <a:lnTo>
                    <a:pt x="166" y="571"/>
                  </a:lnTo>
                  <a:lnTo>
                    <a:pt x="164" y="573"/>
                  </a:lnTo>
                  <a:lnTo>
                    <a:pt x="158" y="588"/>
                  </a:lnTo>
                  <a:lnTo>
                    <a:pt x="157" y="621"/>
                  </a:lnTo>
                  <a:lnTo>
                    <a:pt x="154" y="624"/>
                  </a:lnTo>
                  <a:lnTo>
                    <a:pt x="152" y="624"/>
                  </a:lnTo>
                  <a:lnTo>
                    <a:pt x="141" y="619"/>
                  </a:lnTo>
                  <a:lnTo>
                    <a:pt x="136" y="623"/>
                  </a:lnTo>
                  <a:lnTo>
                    <a:pt x="133" y="627"/>
                  </a:lnTo>
                  <a:lnTo>
                    <a:pt x="138" y="630"/>
                  </a:lnTo>
                  <a:lnTo>
                    <a:pt x="139" y="638"/>
                  </a:lnTo>
                  <a:lnTo>
                    <a:pt x="133" y="644"/>
                  </a:lnTo>
                  <a:lnTo>
                    <a:pt x="133" y="642"/>
                  </a:lnTo>
                  <a:lnTo>
                    <a:pt x="111" y="641"/>
                  </a:lnTo>
                  <a:lnTo>
                    <a:pt x="110" y="649"/>
                  </a:lnTo>
                  <a:lnTo>
                    <a:pt x="88" y="648"/>
                  </a:lnTo>
                  <a:lnTo>
                    <a:pt x="85" y="639"/>
                  </a:lnTo>
                  <a:lnTo>
                    <a:pt x="86" y="571"/>
                  </a:lnTo>
                  <a:lnTo>
                    <a:pt x="84" y="562"/>
                  </a:lnTo>
                  <a:lnTo>
                    <a:pt x="78" y="549"/>
                  </a:lnTo>
                  <a:lnTo>
                    <a:pt x="71" y="539"/>
                  </a:lnTo>
                  <a:lnTo>
                    <a:pt x="67" y="532"/>
                  </a:lnTo>
                  <a:lnTo>
                    <a:pt x="69" y="513"/>
                  </a:lnTo>
                  <a:lnTo>
                    <a:pt x="70" y="504"/>
                  </a:lnTo>
                  <a:lnTo>
                    <a:pt x="69" y="491"/>
                  </a:lnTo>
                  <a:lnTo>
                    <a:pt x="66" y="486"/>
                  </a:lnTo>
                  <a:lnTo>
                    <a:pt x="53" y="466"/>
                  </a:lnTo>
                  <a:lnTo>
                    <a:pt x="47" y="457"/>
                  </a:lnTo>
                  <a:lnTo>
                    <a:pt x="50" y="454"/>
                  </a:lnTo>
                  <a:lnTo>
                    <a:pt x="53" y="445"/>
                  </a:lnTo>
                  <a:lnTo>
                    <a:pt x="52" y="442"/>
                  </a:lnTo>
                  <a:lnTo>
                    <a:pt x="51" y="437"/>
                  </a:lnTo>
                  <a:lnTo>
                    <a:pt x="51" y="431"/>
                  </a:lnTo>
                  <a:lnTo>
                    <a:pt x="47" y="419"/>
                  </a:lnTo>
                  <a:lnTo>
                    <a:pt x="47" y="415"/>
                  </a:lnTo>
                  <a:lnTo>
                    <a:pt x="50" y="410"/>
                  </a:lnTo>
                  <a:lnTo>
                    <a:pt x="53" y="407"/>
                  </a:lnTo>
                  <a:lnTo>
                    <a:pt x="54" y="397"/>
                  </a:lnTo>
                  <a:lnTo>
                    <a:pt x="46" y="394"/>
                  </a:lnTo>
                  <a:lnTo>
                    <a:pt x="45" y="382"/>
                  </a:lnTo>
                  <a:lnTo>
                    <a:pt x="46" y="372"/>
                  </a:lnTo>
                  <a:lnTo>
                    <a:pt x="52" y="367"/>
                  </a:lnTo>
                  <a:lnTo>
                    <a:pt x="70" y="358"/>
                  </a:lnTo>
                  <a:lnTo>
                    <a:pt x="80" y="363"/>
                  </a:lnTo>
                  <a:lnTo>
                    <a:pt x="98" y="367"/>
                  </a:lnTo>
                  <a:lnTo>
                    <a:pt x="99" y="364"/>
                  </a:lnTo>
                  <a:lnTo>
                    <a:pt x="105" y="365"/>
                  </a:lnTo>
                  <a:lnTo>
                    <a:pt x="116" y="363"/>
                  </a:lnTo>
                  <a:lnTo>
                    <a:pt x="120" y="357"/>
                  </a:lnTo>
                  <a:lnTo>
                    <a:pt x="121" y="352"/>
                  </a:lnTo>
                  <a:lnTo>
                    <a:pt x="113" y="348"/>
                  </a:lnTo>
                  <a:lnTo>
                    <a:pt x="109" y="349"/>
                  </a:lnTo>
                  <a:lnTo>
                    <a:pt x="90" y="345"/>
                  </a:lnTo>
                  <a:lnTo>
                    <a:pt x="93" y="338"/>
                  </a:lnTo>
                  <a:lnTo>
                    <a:pt x="74" y="330"/>
                  </a:lnTo>
                  <a:lnTo>
                    <a:pt x="71" y="327"/>
                  </a:lnTo>
                  <a:lnTo>
                    <a:pt x="73" y="321"/>
                  </a:lnTo>
                  <a:lnTo>
                    <a:pt x="82" y="322"/>
                  </a:lnTo>
                  <a:lnTo>
                    <a:pt x="81" y="318"/>
                  </a:lnTo>
                  <a:lnTo>
                    <a:pt x="76" y="313"/>
                  </a:lnTo>
                  <a:lnTo>
                    <a:pt x="71" y="311"/>
                  </a:lnTo>
                  <a:lnTo>
                    <a:pt x="69" y="313"/>
                  </a:lnTo>
                  <a:lnTo>
                    <a:pt x="57" y="305"/>
                  </a:lnTo>
                  <a:lnTo>
                    <a:pt x="45" y="291"/>
                  </a:lnTo>
                  <a:lnTo>
                    <a:pt x="43" y="289"/>
                  </a:lnTo>
                  <a:lnTo>
                    <a:pt x="37" y="284"/>
                  </a:lnTo>
                  <a:lnTo>
                    <a:pt x="36" y="282"/>
                  </a:lnTo>
                  <a:lnTo>
                    <a:pt x="42" y="264"/>
                  </a:lnTo>
                  <a:lnTo>
                    <a:pt x="34" y="259"/>
                  </a:lnTo>
                  <a:lnTo>
                    <a:pt x="35" y="253"/>
                  </a:lnTo>
                  <a:lnTo>
                    <a:pt x="30" y="236"/>
                  </a:lnTo>
                  <a:lnTo>
                    <a:pt x="14" y="233"/>
                  </a:lnTo>
                  <a:lnTo>
                    <a:pt x="13" y="224"/>
                  </a:lnTo>
                  <a:lnTo>
                    <a:pt x="6" y="216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4" name="Freeform 121">
              <a:extLst>
                <a:ext uri="{FF2B5EF4-FFF2-40B4-BE49-F238E27FC236}">
                  <a16:creationId xmlns:a16="http://schemas.microsoft.com/office/drawing/2014/main" id="{F25EA3F5-8C6E-5850-518A-9C1348F3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771" y="3057103"/>
              <a:ext cx="565150" cy="1281113"/>
            </a:xfrm>
            <a:custGeom>
              <a:avLst/>
              <a:gdLst>
                <a:gd name="T0" fmla="*/ 2147483646 w 369"/>
                <a:gd name="T1" fmla="*/ 2147483646 h 771"/>
                <a:gd name="T2" fmla="*/ 2147483646 w 369"/>
                <a:gd name="T3" fmla="*/ 2147483646 h 771"/>
                <a:gd name="T4" fmla="*/ 2147483646 w 369"/>
                <a:gd name="T5" fmla="*/ 2147483646 h 771"/>
                <a:gd name="T6" fmla="*/ 2147483646 w 369"/>
                <a:gd name="T7" fmla="*/ 2147483646 h 771"/>
                <a:gd name="T8" fmla="*/ 2147483646 w 369"/>
                <a:gd name="T9" fmla="*/ 2147483646 h 771"/>
                <a:gd name="T10" fmla="*/ 2147483646 w 369"/>
                <a:gd name="T11" fmla="*/ 2147483646 h 771"/>
                <a:gd name="T12" fmla="*/ 2147483646 w 369"/>
                <a:gd name="T13" fmla="*/ 2147483646 h 771"/>
                <a:gd name="T14" fmla="*/ 2147483646 w 369"/>
                <a:gd name="T15" fmla="*/ 2147483646 h 771"/>
                <a:gd name="T16" fmla="*/ 2147483646 w 369"/>
                <a:gd name="T17" fmla="*/ 2147483646 h 771"/>
                <a:gd name="T18" fmla="*/ 2147483646 w 369"/>
                <a:gd name="T19" fmla="*/ 2147483646 h 771"/>
                <a:gd name="T20" fmla="*/ 2147483646 w 369"/>
                <a:gd name="T21" fmla="*/ 2147483646 h 771"/>
                <a:gd name="T22" fmla="*/ 2147483646 w 369"/>
                <a:gd name="T23" fmla="*/ 2147483646 h 771"/>
                <a:gd name="T24" fmla="*/ 2147483646 w 369"/>
                <a:gd name="T25" fmla="*/ 2147483646 h 771"/>
                <a:gd name="T26" fmla="*/ 2147483646 w 369"/>
                <a:gd name="T27" fmla="*/ 2147483646 h 771"/>
                <a:gd name="T28" fmla="*/ 2147483646 w 369"/>
                <a:gd name="T29" fmla="*/ 2147483646 h 771"/>
                <a:gd name="T30" fmla="*/ 2147483646 w 369"/>
                <a:gd name="T31" fmla="*/ 2147483646 h 771"/>
                <a:gd name="T32" fmla="*/ 2147483646 w 369"/>
                <a:gd name="T33" fmla="*/ 2147483646 h 771"/>
                <a:gd name="T34" fmla="*/ 2147483646 w 369"/>
                <a:gd name="T35" fmla="*/ 2147483646 h 771"/>
                <a:gd name="T36" fmla="*/ 2147483646 w 369"/>
                <a:gd name="T37" fmla="*/ 2147483646 h 771"/>
                <a:gd name="T38" fmla="*/ 2147483646 w 369"/>
                <a:gd name="T39" fmla="*/ 2147483646 h 771"/>
                <a:gd name="T40" fmla="*/ 2147483646 w 369"/>
                <a:gd name="T41" fmla="*/ 2147483646 h 771"/>
                <a:gd name="T42" fmla="*/ 2147483646 w 369"/>
                <a:gd name="T43" fmla="*/ 2147483646 h 771"/>
                <a:gd name="T44" fmla="*/ 2147483646 w 369"/>
                <a:gd name="T45" fmla="*/ 2147483646 h 771"/>
                <a:gd name="T46" fmla="*/ 2147483646 w 369"/>
                <a:gd name="T47" fmla="*/ 2147483646 h 771"/>
                <a:gd name="T48" fmla="*/ 2147483646 w 369"/>
                <a:gd name="T49" fmla="*/ 2147483646 h 771"/>
                <a:gd name="T50" fmla="*/ 2147483646 w 369"/>
                <a:gd name="T51" fmla="*/ 2147483646 h 771"/>
                <a:gd name="T52" fmla="*/ 2147483646 w 369"/>
                <a:gd name="T53" fmla="*/ 2147483646 h 771"/>
                <a:gd name="T54" fmla="*/ 2147483646 w 369"/>
                <a:gd name="T55" fmla="*/ 2147483646 h 771"/>
                <a:gd name="T56" fmla="*/ 2147483646 w 369"/>
                <a:gd name="T57" fmla="*/ 2147483646 h 771"/>
                <a:gd name="T58" fmla="*/ 2147483646 w 369"/>
                <a:gd name="T59" fmla="*/ 2147483646 h 771"/>
                <a:gd name="T60" fmla="*/ 2147483646 w 369"/>
                <a:gd name="T61" fmla="*/ 2147483646 h 771"/>
                <a:gd name="T62" fmla="*/ 2147483646 w 369"/>
                <a:gd name="T63" fmla="*/ 2147483646 h 771"/>
                <a:gd name="T64" fmla="*/ 2147483646 w 369"/>
                <a:gd name="T65" fmla="*/ 2147483646 h 771"/>
                <a:gd name="T66" fmla="*/ 2147483646 w 369"/>
                <a:gd name="T67" fmla="*/ 2147483646 h 771"/>
                <a:gd name="T68" fmla="*/ 2147483646 w 369"/>
                <a:gd name="T69" fmla="*/ 2147483646 h 771"/>
                <a:gd name="T70" fmla="*/ 2147483646 w 369"/>
                <a:gd name="T71" fmla="*/ 2147483646 h 771"/>
                <a:gd name="T72" fmla="*/ 2147483646 w 369"/>
                <a:gd name="T73" fmla="*/ 2147483646 h 771"/>
                <a:gd name="T74" fmla="*/ 2147483646 w 369"/>
                <a:gd name="T75" fmla="*/ 2147483646 h 771"/>
                <a:gd name="T76" fmla="*/ 2147483646 w 369"/>
                <a:gd name="T77" fmla="*/ 2147483646 h 771"/>
                <a:gd name="T78" fmla="*/ 2147483646 w 369"/>
                <a:gd name="T79" fmla="*/ 2147483646 h 771"/>
                <a:gd name="T80" fmla="*/ 2147483646 w 369"/>
                <a:gd name="T81" fmla="*/ 2147483646 h 771"/>
                <a:gd name="T82" fmla="*/ 2147483646 w 369"/>
                <a:gd name="T83" fmla="*/ 2147483646 h 771"/>
                <a:gd name="T84" fmla="*/ 2147483646 w 369"/>
                <a:gd name="T85" fmla="*/ 2147483646 h 771"/>
                <a:gd name="T86" fmla="*/ 2147483646 w 369"/>
                <a:gd name="T87" fmla="*/ 2147483646 h 771"/>
                <a:gd name="T88" fmla="*/ 2147483646 w 369"/>
                <a:gd name="T89" fmla="*/ 2147483646 h 771"/>
                <a:gd name="T90" fmla="*/ 2147483646 w 369"/>
                <a:gd name="T91" fmla="*/ 2147483646 h 771"/>
                <a:gd name="T92" fmla="*/ 2147483646 w 369"/>
                <a:gd name="T93" fmla="*/ 2147483646 h 771"/>
                <a:gd name="T94" fmla="*/ 2147483646 w 369"/>
                <a:gd name="T95" fmla="*/ 2147483646 h 771"/>
                <a:gd name="T96" fmla="*/ 2147483646 w 369"/>
                <a:gd name="T97" fmla="*/ 2147483646 h 771"/>
                <a:gd name="T98" fmla="*/ 2147483646 w 369"/>
                <a:gd name="T99" fmla="*/ 2147483646 h 771"/>
                <a:gd name="T100" fmla="*/ 2147483646 w 369"/>
                <a:gd name="T101" fmla="*/ 2147483646 h 771"/>
                <a:gd name="T102" fmla="*/ 2147483646 w 369"/>
                <a:gd name="T103" fmla="*/ 2147483646 h 771"/>
                <a:gd name="T104" fmla="*/ 2147483646 w 369"/>
                <a:gd name="T105" fmla="*/ 2147483646 h 771"/>
                <a:gd name="T106" fmla="*/ 2147483646 w 369"/>
                <a:gd name="T107" fmla="*/ 2147483646 h 771"/>
                <a:gd name="T108" fmla="*/ 2147483646 w 369"/>
                <a:gd name="T109" fmla="*/ 2147483646 h 771"/>
                <a:gd name="T110" fmla="*/ 2147483646 w 369"/>
                <a:gd name="T111" fmla="*/ 2147483646 h 771"/>
                <a:gd name="T112" fmla="*/ 2147483646 w 369"/>
                <a:gd name="T113" fmla="*/ 2147483646 h 771"/>
                <a:gd name="T114" fmla="*/ 2147483646 w 369"/>
                <a:gd name="T115" fmla="*/ 2147483646 h 771"/>
                <a:gd name="T116" fmla="*/ 2147483646 w 369"/>
                <a:gd name="T117" fmla="*/ 2147483646 h 771"/>
                <a:gd name="T118" fmla="*/ 2147483646 w 369"/>
                <a:gd name="T119" fmla="*/ 2147483646 h 771"/>
                <a:gd name="T120" fmla="*/ 2147483646 w 369"/>
                <a:gd name="T121" fmla="*/ 2147483646 h 7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9"/>
                <a:gd name="T184" fmla="*/ 0 h 771"/>
                <a:gd name="T185" fmla="*/ 369 w 369"/>
                <a:gd name="T186" fmla="*/ 771 h 7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9" h="771">
                  <a:moveTo>
                    <a:pt x="369" y="237"/>
                  </a:moveTo>
                  <a:lnTo>
                    <a:pt x="366" y="265"/>
                  </a:lnTo>
                  <a:lnTo>
                    <a:pt x="365" y="271"/>
                  </a:lnTo>
                  <a:lnTo>
                    <a:pt x="365" y="279"/>
                  </a:lnTo>
                  <a:lnTo>
                    <a:pt x="359" y="307"/>
                  </a:lnTo>
                  <a:lnTo>
                    <a:pt x="354" y="314"/>
                  </a:lnTo>
                  <a:lnTo>
                    <a:pt x="343" y="336"/>
                  </a:lnTo>
                  <a:lnTo>
                    <a:pt x="330" y="365"/>
                  </a:lnTo>
                  <a:lnTo>
                    <a:pt x="321" y="389"/>
                  </a:lnTo>
                  <a:lnTo>
                    <a:pt x="319" y="389"/>
                  </a:lnTo>
                  <a:lnTo>
                    <a:pt x="313" y="393"/>
                  </a:lnTo>
                  <a:lnTo>
                    <a:pt x="311" y="395"/>
                  </a:lnTo>
                  <a:lnTo>
                    <a:pt x="304" y="410"/>
                  </a:lnTo>
                  <a:lnTo>
                    <a:pt x="304" y="413"/>
                  </a:lnTo>
                  <a:lnTo>
                    <a:pt x="304" y="424"/>
                  </a:lnTo>
                  <a:lnTo>
                    <a:pt x="302" y="438"/>
                  </a:lnTo>
                  <a:lnTo>
                    <a:pt x="300" y="438"/>
                  </a:lnTo>
                  <a:lnTo>
                    <a:pt x="290" y="447"/>
                  </a:lnTo>
                  <a:lnTo>
                    <a:pt x="296" y="460"/>
                  </a:lnTo>
                  <a:lnTo>
                    <a:pt x="303" y="462"/>
                  </a:lnTo>
                  <a:lnTo>
                    <a:pt x="304" y="475"/>
                  </a:lnTo>
                  <a:lnTo>
                    <a:pt x="296" y="517"/>
                  </a:lnTo>
                  <a:lnTo>
                    <a:pt x="297" y="522"/>
                  </a:lnTo>
                  <a:lnTo>
                    <a:pt x="300" y="528"/>
                  </a:lnTo>
                  <a:lnTo>
                    <a:pt x="298" y="532"/>
                  </a:lnTo>
                  <a:lnTo>
                    <a:pt x="301" y="570"/>
                  </a:lnTo>
                  <a:lnTo>
                    <a:pt x="300" y="575"/>
                  </a:lnTo>
                  <a:lnTo>
                    <a:pt x="310" y="633"/>
                  </a:lnTo>
                  <a:lnTo>
                    <a:pt x="311" y="637"/>
                  </a:lnTo>
                  <a:lnTo>
                    <a:pt x="311" y="640"/>
                  </a:lnTo>
                  <a:lnTo>
                    <a:pt x="312" y="644"/>
                  </a:lnTo>
                  <a:lnTo>
                    <a:pt x="312" y="647"/>
                  </a:lnTo>
                  <a:lnTo>
                    <a:pt x="313" y="650"/>
                  </a:lnTo>
                  <a:lnTo>
                    <a:pt x="314" y="655"/>
                  </a:lnTo>
                  <a:lnTo>
                    <a:pt x="313" y="657"/>
                  </a:lnTo>
                  <a:lnTo>
                    <a:pt x="315" y="660"/>
                  </a:lnTo>
                  <a:lnTo>
                    <a:pt x="316" y="675"/>
                  </a:lnTo>
                  <a:lnTo>
                    <a:pt x="315" y="675"/>
                  </a:lnTo>
                  <a:lnTo>
                    <a:pt x="313" y="677"/>
                  </a:lnTo>
                  <a:lnTo>
                    <a:pt x="311" y="681"/>
                  </a:lnTo>
                  <a:lnTo>
                    <a:pt x="310" y="689"/>
                  </a:lnTo>
                  <a:lnTo>
                    <a:pt x="311" y="692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5" y="698"/>
                  </a:lnTo>
                  <a:lnTo>
                    <a:pt x="304" y="701"/>
                  </a:lnTo>
                  <a:lnTo>
                    <a:pt x="302" y="700"/>
                  </a:lnTo>
                  <a:lnTo>
                    <a:pt x="299" y="705"/>
                  </a:lnTo>
                  <a:lnTo>
                    <a:pt x="297" y="710"/>
                  </a:lnTo>
                  <a:lnTo>
                    <a:pt x="299" y="712"/>
                  </a:lnTo>
                  <a:lnTo>
                    <a:pt x="297" y="716"/>
                  </a:lnTo>
                  <a:lnTo>
                    <a:pt x="293" y="726"/>
                  </a:lnTo>
                  <a:lnTo>
                    <a:pt x="299" y="735"/>
                  </a:lnTo>
                  <a:lnTo>
                    <a:pt x="301" y="735"/>
                  </a:lnTo>
                  <a:lnTo>
                    <a:pt x="303" y="731"/>
                  </a:lnTo>
                  <a:lnTo>
                    <a:pt x="305" y="732"/>
                  </a:lnTo>
                  <a:lnTo>
                    <a:pt x="305" y="741"/>
                  </a:lnTo>
                  <a:lnTo>
                    <a:pt x="307" y="747"/>
                  </a:lnTo>
                  <a:lnTo>
                    <a:pt x="308" y="755"/>
                  </a:lnTo>
                  <a:lnTo>
                    <a:pt x="310" y="761"/>
                  </a:lnTo>
                  <a:lnTo>
                    <a:pt x="312" y="764"/>
                  </a:lnTo>
                  <a:lnTo>
                    <a:pt x="313" y="768"/>
                  </a:lnTo>
                  <a:lnTo>
                    <a:pt x="307" y="771"/>
                  </a:lnTo>
                  <a:lnTo>
                    <a:pt x="300" y="766"/>
                  </a:lnTo>
                  <a:lnTo>
                    <a:pt x="289" y="756"/>
                  </a:lnTo>
                  <a:lnTo>
                    <a:pt x="285" y="751"/>
                  </a:lnTo>
                  <a:lnTo>
                    <a:pt x="281" y="749"/>
                  </a:lnTo>
                  <a:lnTo>
                    <a:pt x="277" y="742"/>
                  </a:lnTo>
                  <a:lnTo>
                    <a:pt x="275" y="741"/>
                  </a:lnTo>
                  <a:lnTo>
                    <a:pt x="270" y="740"/>
                  </a:lnTo>
                  <a:lnTo>
                    <a:pt x="268" y="738"/>
                  </a:lnTo>
                  <a:lnTo>
                    <a:pt x="266" y="738"/>
                  </a:lnTo>
                  <a:lnTo>
                    <a:pt x="261" y="743"/>
                  </a:lnTo>
                  <a:lnTo>
                    <a:pt x="260" y="747"/>
                  </a:lnTo>
                  <a:lnTo>
                    <a:pt x="254" y="745"/>
                  </a:lnTo>
                  <a:lnTo>
                    <a:pt x="251" y="744"/>
                  </a:lnTo>
                  <a:lnTo>
                    <a:pt x="243" y="744"/>
                  </a:lnTo>
                  <a:lnTo>
                    <a:pt x="240" y="747"/>
                  </a:lnTo>
                  <a:lnTo>
                    <a:pt x="240" y="744"/>
                  </a:lnTo>
                  <a:lnTo>
                    <a:pt x="237" y="745"/>
                  </a:lnTo>
                  <a:lnTo>
                    <a:pt x="237" y="744"/>
                  </a:lnTo>
                  <a:lnTo>
                    <a:pt x="229" y="744"/>
                  </a:lnTo>
                  <a:lnTo>
                    <a:pt x="228" y="745"/>
                  </a:lnTo>
                  <a:lnTo>
                    <a:pt x="226" y="745"/>
                  </a:lnTo>
                  <a:lnTo>
                    <a:pt x="180" y="750"/>
                  </a:lnTo>
                  <a:lnTo>
                    <a:pt x="180" y="747"/>
                  </a:lnTo>
                  <a:lnTo>
                    <a:pt x="161" y="750"/>
                  </a:lnTo>
                  <a:lnTo>
                    <a:pt x="144" y="745"/>
                  </a:lnTo>
                  <a:lnTo>
                    <a:pt x="136" y="748"/>
                  </a:lnTo>
                  <a:lnTo>
                    <a:pt x="127" y="745"/>
                  </a:lnTo>
                  <a:lnTo>
                    <a:pt x="119" y="744"/>
                  </a:lnTo>
                  <a:lnTo>
                    <a:pt x="112" y="742"/>
                  </a:lnTo>
                  <a:lnTo>
                    <a:pt x="107" y="736"/>
                  </a:lnTo>
                  <a:lnTo>
                    <a:pt x="105" y="725"/>
                  </a:lnTo>
                  <a:lnTo>
                    <a:pt x="100" y="713"/>
                  </a:lnTo>
                  <a:lnTo>
                    <a:pt x="86" y="703"/>
                  </a:lnTo>
                  <a:lnTo>
                    <a:pt x="77" y="702"/>
                  </a:lnTo>
                  <a:lnTo>
                    <a:pt x="77" y="705"/>
                  </a:lnTo>
                  <a:lnTo>
                    <a:pt x="80" y="712"/>
                  </a:lnTo>
                  <a:lnTo>
                    <a:pt x="79" y="716"/>
                  </a:lnTo>
                  <a:lnTo>
                    <a:pt x="34" y="697"/>
                  </a:lnTo>
                  <a:lnTo>
                    <a:pt x="17" y="693"/>
                  </a:lnTo>
                  <a:lnTo>
                    <a:pt x="15" y="691"/>
                  </a:lnTo>
                  <a:lnTo>
                    <a:pt x="12" y="685"/>
                  </a:lnTo>
                  <a:lnTo>
                    <a:pt x="15" y="670"/>
                  </a:lnTo>
                  <a:lnTo>
                    <a:pt x="23" y="668"/>
                  </a:lnTo>
                  <a:lnTo>
                    <a:pt x="25" y="667"/>
                  </a:lnTo>
                  <a:lnTo>
                    <a:pt x="26" y="652"/>
                  </a:lnTo>
                  <a:lnTo>
                    <a:pt x="17" y="645"/>
                  </a:lnTo>
                  <a:lnTo>
                    <a:pt x="15" y="639"/>
                  </a:lnTo>
                  <a:lnTo>
                    <a:pt x="13" y="636"/>
                  </a:lnTo>
                  <a:lnTo>
                    <a:pt x="5" y="638"/>
                  </a:lnTo>
                  <a:lnTo>
                    <a:pt x="2" y="637"/>
                  </a:lnTo>
                  <a:lnTo>
                    <a:pt x="0" y="633"/>
                  </a:lnTo>
                  <a:lnTo>
                    <a:pt x="0" y="628"/>
                  </a:lnTo>
                  <a:lnTo>
                    <a:pt x="6" y="622"/>
                  </a:lnTo>
                  <a:lnTo>
                    <a:pt x="5" y="614"/>
                  </a:lnTo>
                  <a:lnTo>
                    <a:pt x="0" y="611"/>
                  </a:lnTo>
                  <a:lnTo>
                    <a:pt x="3" y="607"/>
                  </a:lnTo>
                  <a:lnTo>
                    <a:pt x="8" y="603"/>
                  </a:lnTo>
                  <a:lnTo>
                    <a:pt x="19" y="608"/>
                  </a:lnTo>
                  <a:lnTo>
                    <a:pt x="21" y="608"/>
                  </a:lnTo>
                  <a:lnTo>
                    <a:pt x="24" y="605"/>
                  </a:lnTo>
                  <a:lnTo>
                    <a:pt x="25" y="572"/>
                  </a:lnTo>
                  <a:lnTo>
                    <a:pt x="31" y="557"/>
                  </a:lnTo>
                  <a:lnTo>
                    <a:pt x="33" y="555"/>
                  </a:lnTo>
                  <a:lnTo>
                    <a:pt x="36" y="552"/>
                  </a:lnTo>
                  <a:lnTo>
                    <a:pt x="37" y="553"/>
                  </a:lnTo>
                  <a:lnTo>
                    <a:pt x="43" y="553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58" y="555"/>
                  </a:lnTo>
                  <a:lnTo>
                    <a:pt x="61" y="555"/>
                  </a:lnTo>
                  <a:lnTo>
                    <a:pt x="67" y="547"/>
                  </a:lnTo>
                  <a:lnTo>
                    <a:pt x="81" y="546"/>
                  </a:lnTo>
                  <a:lnTo>
                    <a:pt x="83" y="530"/>
                  </a:lnTo>
                  <a:lnTo>
                    <a:pt x="86" y="529"/>
                  </a:lnTo>
                  <a:lnTo>
                    <a:pt x="84" y="526"/>
                  </a:lnTo>
                  <a:lnTo>
                    <a:pt x="82" y="526"/>
                  </a:lnTo>
                  <a:lnTo>
                    <a:pt x="78" y="521"/>
                  </a:lnTo>
                  <a:lnTo>
                    <a:pt x="70" y="515"/>
                  </a:lnTo>
                  <a:lnTo>
                    <a:pt x="68" y="512"/>
                  </a:lnTo>
                  <a:lnTo>
                    <a:pt x="65" y="511"/>
                  </a:lnTo>
                  <a:lnTo>
                    <a:pt x="63" y="500"/>
                  </a:lnTo>
                  <a:lnTo>
                    <a:pt x="63" y="486"/>
                  </a:lnTo>
                  <a:lnTo>
                    <a:pt x="67" y="474"/>
                  </a:lnTo>
                  <a:lnTo>
                    <a:pt x="71" y="468"/>
                  </a:lnTo>
                  <a:lnTo>
                    <a:pt x="66" y="459"/>
                  </a:lnTo>
                  <a:lnTo>
                    <a:pt x="64" y="448"/>
                  </a:lnTo>
                  <a:lnTo>
                    <a:pt x="53" y="446"/>
                  </a:lnTo>
                  <a:lnTo>
                    <a:pt x="52" y="445"/>
                  </a:lnTo>
                  <a:lnTo>
                    <a:pt x="54" y="437"/>
                  </a:lnTo>
                  <a:lnTo>
                    <a:pt x="64" y="433"/>
                  </a:lnTo>
                  <a:lnTo>
                    <a:pt x="68" y="431"/>
                  </a:lnTo>
                  <a:lnTo>
                    <a:pt x="69" y="434"/>
                  </a:lnTo>
                  <a:lnTo>
                    <a:pt x="73" y="431"/>
                  </a:lnTo>
                  <a:lnTo>
                    <a:pt x="78" y="428"/>
                  </a:lnTo>
                  <a:lnTo>
                    <a:pt x="79" y="424"/>
                  </a:lnTo>
                  <a:lnTo>
                    <a:pt x="81" y="421"/>
                  </a:lnTo>
                  <a:lnTo>
                    <a:pt x="88" y="419"/>
                  </a:lnTo>
                  <a:lnTo>
                    <a:pt x="94" y="413"/>
                  </a:lnTo>
                  <a:lnTo>
                    <a:pt x="100" y="409"/>
                  </a:lnTo>
                  <a:lnTo>
                    <a:pt x="108" y="407"/>
                  </a:lnTo>
                  <a:lnTo>
                    <a:pt x="117" y="407"/>
                  </a:lnTo>
                  <a:lnTo>
                    <a:pt x="118" y="405"/>
                  </a:lnTo>
                  <a:lnTo>
                    <a:pt x="117" y="403"/>
                  </a:lnTo>
                  <a:lnTo>
                    <a:pt x="117" y="395"/>
                  </a:lnTo>
                  <a:lnTo>
                    <a:pt x="118" y="392"/>
                  </a:lnTo>
                  <a:lnTo>
                    <a:pt x="117" y="387"/>
                  </a:lnTo>
                  <a:lnTo>
                    <a:pt x="118" y="380"/>
                  </a:lnTo>
                  <a:lnTo>
                    <a:pt x="124" y="376"/>
                  </a:lnTo>
                  <a:lnTo>
                    <a:pt x="125" y="371"/>
                  </a:lnTo>
                  <a:lnTo>
                    <a:pt x="127" y="370"/>
                  </a:lnTo>
                  <a:lnTo>
                    <a:pt x="134" y="370"/>
                  </a:lnTo>
                  <a:lnTo>
                    <a:pt x="139" y="372"/>
                  </a:lnTo>
                  <a:lnTo>
                    <a:pt x="146" y="368"/>
                  </a:lnTo>
                  <a:lnTo>
                    <a:pt x="149" y="368"/>
                  </a:lnTo>
                  <a:lnTo>
                    <a:pt x="181" y="341"/>
                  </a:lnTo>
                  <a:lnTo>
                    <a:pt x="209" y="318"/>
                  </a:lnTo>
                  <a:lnTo>
                    <a:pt x="210" y="309"/>
                  </a:lnTo>
                  <a:lnTo>
                    <a:pt x="192" y="308"/>
                  </a:lnTo>
                  <a:lnTo>
                    <a:pt x="191" y="297"/>
                  </a:lnTo>
                  <a:lnTo>
                    <a:pt x="188" y="288"/>
                  </a:lnTo>
                  <a:lnTo>
                    <a:pt x="188" y="246"/>
                  </a:lnTo>
                  <a:lnTo>
                    <a:pt x="187" y="236"/>
                  </a:lnTo>
                  <a:lnTo>
                    <a:pt x="180" y="233"/>
                  </a:lnTo>
                  <a:lnTo>
                    <a:pt x="168" y="232"/>
                  </a:lnTo>
                  <a:lnTo>
                    <a:pt x="163" y="232"/>
                  </a:lnTo>
                  <a:lnTo>
                    <a:pt x="158" y="235"/>
                  </a:lnTo>
                  <a:lnTo>
                    <a:pt x="156" y="237"/>
                  </a:lnTo>
                  <a:lnTo>
                    <a:pt x="151" y="241"/>
                  </a:lnTo>
                  <a:lnTo>
                    <a:pt x="149" y="239"/>
                  </a:lnTo>
                  <a:lnTo>
                    <a:pt x="140" y="227"/>
                  </a:lnTo>
                  <a:lnTo>
                    <a:pt x="131" y="227"/>
                  </a:lnTo>
                  <a:lnTo>
                    <a:pt x="119" y="228"/>
                  </a:lnTo>
                  <a:lnTo>
                    <a:pt x="116" y="212"/>
                  </a:lnTo>
                  <a:lnTo>
                    <a:pt x="112" y="208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8" y="193"/>
                  </a:lnTo>
                  <a:lnTo>
                    <a:pt x="91" y="193"/>
                  </a:lnTo>
                  <a:lnTo>
                    <a:pt x="89" y="181"/>
                  </a:lnTo>
                  <a:lnTo>
                    <a:pt x="90" y="167"/>
                  </a:lnTo>
                  <a:lnTo>
                    <a:pt x="83" y="163"/>
                  </a:lnTo>
                  <a:lnTo>
                    <a:pt x="87" y="151"/>
                  </a:lnTo>
                  <a:lnTo>
                    <a:pt x="68" y="145"/>
                  </a:lnTo>
                  <a:lnTo>
                    <a:pt x="60" y="145"/>
                  </a:lnTo>
                  <a:lnTo>
                    <a:pt x="57" y="144"/>
                  </a:lnTo>
                  <a:lnTo>
                    <a:pt x="58" y="127"/>
                  </a:lnTo>
                  <a:lnTo>
                    <a:pt x="64" y="121"/>
                  </a:lnTo>
                  <a:lnTo>
                    <a:pt x="64" y="119"/>
                  </a:lnTo>
                  <a:lnTo>
                    <a:pt x="60" y="116"/>
                  </a:lnTo>
                  <a:lnTo>
                    <a:pt x="59" y="113"/>
                  </a:lnTo>
                  <a:lnTo>
                    <a:pt x="47" y="108"/>
                  </a:lnTo>
                  <a:lnTo>
                    <a:pt x="48" y="101"/>
                  </a:lnTo>
                  <a:lnTo>
                    <a:pt x="55" y="96"/>
                  </a:lnTo>
                  <a:lnTo>
                    <a:pt x="56" y="86"/>
                  </a:lnTo>
                  <a:lnTo>
                    <a:pt x="55" y="84"/>
                  </a:lnTo>
                  <a:lnTo>
                    <a:pt x="55" y="83"/>
                  </a:lnTo>
                  <a:lnTo>
                    <a:pt x="53" y="79"/>
                  </a:lnTo>
                  <a:lnTo>
                    <a:pt x="46" y="63"/>
                  </a:lnTo>
                  <a:lnTo>
                    <a:pt x="43" y="39"/>
                  </a:lnTo>
                  <a:lnTo>
                    <a:pt x="32" y="33"/>
                  </a:lnTo>
                  <a:lnTo>
                    <a:pt x="28" y="21"/>
                  </a:lnTo>
                  <a:lnTo>
                    <a:pt x="44" y="0"/>
                  </a:lnTo>
                  <a:lnTo>
                    <a:pt x="47" y="4"/>
                  </a:lnTo>
                  <a:lnTo>
                    <a:pt x="63" y="13"/>
                  </a:lnTo>
                  <a:lnTo>
                    <a:pt x="78" y="32"/>
                  </a:lnTo>
                  <a:lnTo>
                    <a:pt x="83" y="65"/>
                  </a:lnTo>
                  <a:lnTo>
                    <a:pt x="89" y="102"/>
                  </a:lnTo>
                  <a:lnTo>
                    <a:pt x="106" y="124"/>
                  </a:lnTo>
                  <a:lnTo>
                    <a:pt x="118" y="161"/>
                  </a:lnTo>
                  <a:lnTo>
                    <a:pt x="139" y="185"/>
                  </a:lnTo>
                  <a:lnTo>
                    <a:pt x="171" y="194"/>
                  </a:lnTo>
                  <a:lnTo>
                    <a:pt x="170" y="198"/>
                  </a:lnTo>
                  <a:lnTo>
                    <a:pt x="180" y="205"/>
                  </a:lnTo>
                  <a:lnTo>
                    <a:pt x="191" y="204"/>
                  </a:lnTo>
                  <a:lnTo>
                    <a:pt x="223" y="223"/>
                  </a:lnTo>
                  <a:lnTo>
                    <a:pt x="229" y="221"/>
                  </a:lnTo>
                  <a:lnTo>
                    <a:pt x="232" y="229"/>
                  </a:lnTo>
                  <a:lnTo>
                    <a:pt x="280" y="229"/>
                  </a:lnTo>
                  <a:lnTo>
                    <a:pt x="311" y="238"/>
                  </a:lnTo>
                  <a:lnTo>
                    <a:pt x="326" y="252"/>
                  </a:lnTo>
                  <a:lnTo>
                    <a:pt x="344" y="255"/>
                  </a:lnTo>
                  <a:lnTo>
                    <a:pt x="369" y="23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5" name="Freeform 122">
              <a:extLst>
                <a:ext uri="{FF2B5EF4-FFF2-40B4-BE49-F238E27FC236}">
                  <a16:creationId xmlns:a16="http://schemas.microsoft.com/office/drawing/2014/main" id="{4163C941-00A2-0EFD-062F-CD7F00680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608" y="2088728"/>
              <a:ext cx="1120775" cy="1425575"/>
            </a:xfrm>
            <a:custGeom>
              <a:avLst/>
              <a:gdLst>
                <a:gd name="T0" fmla="*/ 2147483646 w 730"/>
                <a:gd name="T1" fmla="*/ 0 h 860"/>
                <a:gd name="T2" fmla="*/ 2147483646 w 730"/>
                <a:gd name="T3" fmla="*/ 2147483646 h 860"/>
                <a:gd name="T4" fmla="*/ 2147483646 w 730"/>
                <a:gd name="T5" fmla="*/ 2147483646 h 860"/>
                <a:gd name="T6" fmla="*/ 2147483646 w 730"/>
                <a:gd name="T7" fmla="*/ 2147483646 h 860"/>
                <a:gd name="T8" fmla="*/ 2147483646 w 730"/>
                <a:gd name="T9" fmla="*/ 2147483646 h 860"/>
                <a:gd name="T10" fmla="*/ 2147483646 w 730"/>
                <a:gd name="T11" fmla="*/ 2147483646 h 860"/>
                <a:gd name="T12" fmla="*/ 2147483646 w 730"/>
                <a:gd name="T13" fmla="*/ 2147483646 h 860"/>
                <a:gd name="T14" fmla="*/ 2147483646 w 730"/>
                <a:gd name="T15" fmla="*/ 2147483646 h 860"/>
                <a:gd name="T16" fmla="*/ 2147483646 w 730"/>
                <a:gd name="T17" fmla="*/ 2147483646 h 860"/>
                <a:gd name="T18" fmla="*/ 2147483646 w 730"/>
                <a:gd name="T19" fmla="*/ 2147483646 h 860"/>
                <a:gd name="T20" fmla="*/ 2147483646 w 730"/>
                <a:gd name="T21" fmla="*/ 2147483646 h 860"/>
                <a:gd name="T22" fmla="*/ 0 w 730"/>
                <a:gd name="T23" fmla="*/ 2147483646 h 860"/>
                <a:gd name="T24" fmla="*/ 2147483646 w 730"/>
                <a:gd name="T25" fmla="*/ 2147483646 h 860"/>
                <a:gd name="T26" fmla="*/ 2147483646 w 730"/>
                <a:gd name="T27" fmla="*/ 2147483646 h 860"/>
                <a:gd name="T28" fmla="*/ 2147483646 w 730"/>
                <a:gd name="T29" fmla="*/ 2147483646 h 860"/>
                <a:gd name="T30" fmla="*/ 2147483646 w 730"/>
                <a:gd name="T31" fmla="*/ 2147483646 h 860"/>
                <a:gd name="T32" fmla="*/ 2147483646 w 730"/>
                <a:gd name="T33" fmla="*/ 2147483646 h 860"/>
                <a:gd name="T34" fmla="*/ 2147483646 w 730"/>
                <a:gd name="T35" fmla="*/ 2147483646 h 860"/>
                <a:gd name="T36" fmla="*/ 2147483646 w 730"/>
                <a:gd name="T37" fmla="*/ 2147483646 h 860"/>
                <a:gd name="T38" fmla="*/ 2147483646 w 730"/>
                <a:gd name="T39" fmla="*/ 2147483646 h 860"/>
                <a:gd name="T40" fmla="*/ 2147483646 w 730"/>
                <a:gd name="T41" fmla="*/ 2147483646 h 860"/>
                <a:gd name="T42" fmla="*/ 2147483646 w 730"/>
                <a:gd name="T43" fmla="*/ 2147483646 h 860"/>
                <a:gd name="T44" fmla="*/ 2147483646 w 730"/>
                <a:gd name="T45" fmla="*/ 2147483646 h 860"/>
                <a:gd name="T46" fmla="*/ 2147483646 w 730"/>
                <a:gd name="T47" fmla="*/ 2147483646 h 860"/>
                <a:gd name="T48" fmla="*/ 2147483646 w 730"/>
                <a:gd name="T49" fmla="*/ 2147483646 h 860"/>
                <a:gd name="T50" fmla="*/ 2147483646 w 730"/>
                <a:gd name="T51" fmla="*/ 2147483646 h 860"/>
                <a:gd name="T52" fmla="*/ 2147483646 w 730"/>
                <a:gd name="T53" fmla="*/ 2147483646 h 860"/>
                <a:gd name="T54" fmla="*/ 2147483646 w 730"/>
                <a:gd name="T55" fmla="*/ 2147483646 h 860"/>
                <a:gd name="T56" fmla="*/ 2147483646 w 730"/>
                <a:gd name="T57" fmla="*/ 2147483646 h 860"/>
                <a:gd name="T58" fmla="*/ 2147483646 w 730"/>
                <a:gd name="T59" fmla="*/ 2147483646 h 860"/>
                <a:gd name="T60" fmla="*/ 2147483646 w 730"/>
                <a:gd name="T61" fmla="*/ 2147483646 h 860"/>
                <a:gd name="T62" fmla="*/ 2147483646 w 730"/>
                <a:gd name="T63" fmla="*/ 2147483646 h 860"/>
                <a:gd name="T64" fmla="*/ 2147483646 w 730"/>
                <a:gd name="T65" fmla="*/ 2147483646 h 860"/>
                <a:gd name="T66" fmla="*/ 2147483646 w 730"/>
                <a:gd name="T67" fmla="*/ 2147483646 h 860"/>
                <a:gd name="T68" fmla="*/ 2147483646 w 730"/>
                <a:gd name="T69" fmla="*/ 2147483646 h 860"/>
                <a:gd name="T70" fmla="*/ 2147483646 w 730"/>
                <a:gd name="T71" fmla="*/ 2147483646 h 860"/>
                <a:gd name="T72" fmla="*/ 2147483646 w 730"/>
                <a:gd name="T73" fmla="*/ 2147483646 h 860"/>
                <a:gd name="T74" fmla="*/ 2147483646 w 730"/>
                <a:gd name="T75" fmla="*/ 2147483646 h 860"/>
                <a:gd name="T76" fmla="*/ 2147483646 w 730"/>
                <a:gd name="T77" fmla="*/ 2147483646 h 860"/>
                <a:gd name="T78" fmla="*/ 2147483646 w 730"/>
                <a:gd name="T79" fmla="*/ 2147483646 h 860"/>
                <a:gd name="T80" fmla="*/ 2147483646 w 730"/>
                <a:gd name="T81" fmla="*/ 2147483646 h 860"/>
                <a:gd name="T82" fmla="*/ 2147483646 w 730"/>
                <a:gd name="T83" fmla="*/ 2147483646 h 860"/>
                <a:gd name="T84" fmla="*/ 2147483646 w 730"/>
                <a:gd name="T85" fmla="*/ 2147483646 h 860"/>
                <a:gd name="T86" fmla="*/ 2147483646 w 730"/>
                <a:gd name="T87" fmla="*/ 2147483646 h 860"/>
                <a:gd name="T88" fmla="*/ 2147483646 w 730"/>
                <a:gd name="T89" fmla="*/ 2147483646 h 860"/>
                <a:gd name="T90" fmla="*/ 2147483646 w 730"/>
                <a:gd name="T91" fmla="*/ 2147483646 h 860"/>
                <a:gd name="T92" fmla="*/ 2147483646 w 730"/>
                <a:gd name="T93" fmla="*/ 2147483646 h 860"/>
                <a:gd name="T94" fmla="*/ 2147483646 w 730"/>
                <a:gd name="T95" fmla="*/ 2147483646 h 860"/>
                <a:gd name="T96" fmla="*/ 2147483646 w 730"/>
                <a:gd name="T97" fmla="*/ 2147483646 h 860"/>
                <a:gd name="T98" fmla="*/ 2147483646 w 730"/>
                <a:gd name="T99" fmla="*/ 2147483646 h 860"/>
                <a:gd name="T100" fmla="*/ 2147483646 w 730"/>
                <a:gd name="T101" fmla="*/ 2147483646 h 860"/>
                <a:gd name="T102" fmla="*/ 2147483646 w 730"/>
                <a:gd name="T103" fmla="*/ 2147483646 h 860"/>
                <a:gd name="T104" fmla="*/ 2147483646 w 730"/>
                <a:gd name="T105" fmla="*/ 2147483646 h 860"/>
                <a:gd name="T106" fmla="*/ 2147483646 w 730"/>
                <a:gd name="T107" fmla="*/ 2147483646 h 860"/>
                <a:gd name="T108" fmla="*/ 2147483646 w 730"/>
                <a:gd name="T109" fmla="*/ 2147483646 h 8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0"/>
                <a:gd name="T166" fmla="*/ 0 h 860"/>
                <a:gd name="T167" fmla="*/ 730 w 730"/>
                <a:gd name="T168" fmla="*/ 860 h 8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0" h="860">
                  <a:moveTo>
                    <a:pt x="338" y="10"/>
                  </a:moveTo>
                  <a:lnTo>
                    <a:pt x="247" y="6"/>
                  </a:lnTo>
                  <a:lnTo>
                    <a:pt x="140" y="0"/>
                  </a:lnTo>
                  <a:lnTo>
                    <a:pt x="135" y="61"/>
                  </a:lnTo>
                  <a:lnTo>
                    <a:pt x="58" y="57"/>
                  </a:lnTo>
                  <a:lnTo>
                    <a:pt x="49" y="71"/>
                  </a:lnTo>
                  <a:lnTo>
                    <a:pt x="56" y="70"/>
                  </a:lnTo>
                  <a:lnTo>
                    <a:pt x="58" y="93"/>
                  </a:lnTo>
                  <a:lnTo>
                    <a:pt x="68" y="153"/>
                  </a:lnTo>
                  <a:lnTo>
                    <a:pt x="78" y="184"/>
                  </a:lnTo>
                  <a:lnTo>
                    <a:pt x="84" y="227"/>
                  </a:lnTo>
                  <a:lnTo>
                    <a:pt x="74" y="324"/>
                  </a:lnTo>
                  <a:lnTo>
                    <a:pt x="63" y="323"/>
                  </a:lnTo>
                  <a:lnTo>
                    <a:pt x="66" y="343"/>
                  </a:lnTo>
                  <a:lnTo>
                    <a:pt x="69" y="372"/>
                  </a:lnTo>
                  <a:lnTo>
                    <a:pt x="73" y="399"/>
                  </a:lnTo>
                  <a:lnTo>
                    <a:pt x="71" y="415"/>
                  </a:lnTo>
                  <a:lnTo>
                    <a:pt x="66" y="428"/>
                  </a:lnTo>
                  <a:lnTo>
                    <a:pt x="71" y="442"/>
                  </a:lnTo>
                  <a:lnTo>
                    <a:pt x="70" y="454"/>
                  </a:lnTo>
                  <a:lnTo>
                    <a:pt x="70" y="462"/>
                  </a:lnTo>
                  <a:lnTo>
                    <a:pt x="72" y="472"/>
                  </a:lnTo>
                  <a:lnTo>
                    <a:pt x="73" y="475"/>
                  </a:lnTo>
                  <a:lnTo>
                    <a:pt x="60" y="485"/>
                  </a:lnTo>
                  <a:lnTo>
                    <a:pt x="47" y="477"/>
                  </a:lnTo>
                  <a:lnTo>
                    <a:pt x="39" y="476"/>
                  </a:lnTo>
                  <a:lnTo>
                    <a:pt x="24" y="476"/>
                  </a:lnTo>
                  <a:lnTo>
                    <a:pt x="19" y="476"/>
                  </a:lnTo>
                  <a:lnTo>
                    <a:pt x="15" y="474"/>
                  </a:lnTo>
                  <a:lnTo>
                    <a:pt x="12" y="472"/>
                  </a:lnTo>
                  <a:lnTo>
                    <a:pt x="10" y="473"/>
                  </a:lnTo>
                  <a:lnTo>
                    <a:pt x="8" y="475"/>
                  </a:lnTo>
                  <a:lnTo>
                    <a:pt x="2" y="479"/>
                  </a:lnTo>
                  <a:lnTo>
                    <a:pt x="0" y="483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5" y="507"/>
                  </a:lnTo>
                  <a:lnTo>
                    <a:pt x="8" y="511"/>
                  </a:lnTo>
                  <a:lnTo>
                    <a:pt x="10" y="514"/>
                  </a:lnTo>
                  <a:lnTo>
                    <a:pt x="14" y="515"/>
                  </a:lnTo>
                  <a:lnTo>
                    <a:pt x="17" y="519"/>
                  </a:lnTo>
                  <a:lnTo>
                    <a:pt x="22" y="525"/>
                  </a:lnTo>
                  <a:lnTo>
                    <a:pt x="28" y="545"/>
                  </a:lnTo>
                  <a:lnTo>
                    <a:pt x="42" y="560"/>
                  </a:lnTo>
                  <a:lnTo>
                    <a:pt x="42" y="568"/>
                  </a:lnTo>
                  <a:lnTo>
                    <a:pt x="43" y="572"/>
                  </a:lnTo>
                  <a:lnTo>
                    <a:pt x="52" y="579"/>
                  </a:lnTo>
                  <a:lnTo>
                    <a:pt x="56" y="592"/>
                  </a:lnTo>
                  <a:lnTo>
                    <a:pt x="61" y="607"/>
                  </a:lnTo>
                  <a:lnTo>
                    <a:pt x="53" y="615"/>
                  </a:lnTo>
                  <a:lnTo>
                    <a:pt x="48" y="619"/>
                  </a:lnTo>
                  <a:lnTo>
                    <a:pt x="47" y="625"/>
                  </a:lnTo>
                  <a:lnTo>
                    <a:pt x="47" y="635"/>
                  </a:lnTo>
                  <a:lnTo>
                    <a:pt x="52" y="642"/>
                  </a:lnTo>
                  <a:lnTo>
                    <a:pt x="60" y="647"/>
                  </a:lnTo>
                  <a:lnTo>
                    <a:pt x="66" y="654"/>
                  </a:lnTo>
                  <a:lnTo>
                    <a:pt x="80" y="646"/>
                  </a:lnTo>
                  <a:lnTo>
                    <a:pt x="84" y="648"/>
                  </a:lnTo>
                  <a:lnTo>
                    <a:pt x="87" y="648"/>
                  </a:lnTo>
                  <a:lnTo>
                    <a:pt x="91" y="648"/>
                  </a:lnTo>
                  <a:lnTo>
                    <a:pt x="96" y="649"/>
                  </a:lnTo>
                  <a:lnTo>
                    <a:pt x="105" y="655"/>
                  </a:lnTo>
                  <a:lnTo>
                    <a:pt x="115" y="661"/>
                  </a:lnTo>
                  <a:lnTo>
                    <a:pt x="120" y="671"/>
                  </a:lnTo>
                  <a:lnTo>
                    <a:pt x="121" y="678"/>
                  </a:lnTo>
                  <a:lnTo>
                    <a:pt x="126" y="688"/>
                  </a:lnTo>
                  <a:lnTo>
                    <a:pt x="129" y="705"/>
                  </a:lnTo>
                  <a:lnTo>
                    <a:pt x="135" y="718"/>
                  </a:lnTo>
                  <a:lnTo>
                    <a:pt x="140" y="742"/>
                  </a:lnTo>
                  <a:lnTo>
                    <a:pt x="140" y="754"/>
                  </a:lnTo>
                  <a:lnTo>
                    <a:pt x="143" y="771"/>
                  </a:lnTo>
                  <a:lnTo>
                    <a:pt x="147" y="776"/>
                  </a:lnTo>
                  <a:lnTo>
                    <a:pt x="149" y="778"/>
                  </a:lnTo>
                  <a:lnTo>
                    <a:pt x="153" y="782"/>
                  </a:lnTo>
                  <a:lnTo>
                    <a:pt x="158" y="782"/>
                  </a:lnTo>
                  <a:lnTo>
                    <a:pt x="173" y="786"/>
                  </a:lnTo>
                  <a:lnTo>
                    <a:pt x="184" y="787"/>
                  </a:lnTo>
                  <a:lnTo>
                    <a:pt x="190" y="787"/>
                  </a:lnTo>
                  <a:lnTo>
                    <a:pt x="196" y="790"/>
                  </a:lnTo>
                  <a:lnTo>
                    <a:pt x="198" y="797"/>
                  </a:lnTo>
                  <a:lnTo>
                    <a:pt x="199" y="812"/>
                  </a:lnTo>
                  <a:lnTo>
                    <a:pt x="202" y="818"/>
                  </a:lnTo>
                  <a:lnTo>
                    <a:pt x="210" y="822"/>
                  </a:lnTo>
                  <a:lnTo>
                    <a:pt x="222" y="836"/>
                  </a:lnTo>
                  <a:lnTo>
                    <a:pt x="227" y="844"/>
                  </a:lnTo>
                  <a:lnTo>
                    <a:pt x="228" y="857"/>
                  </a:lnTo>
                  <a:lnTo>
                    <a:pt x="249" y="859"/>
                  </a:lnTo>
                  <a:lnTo>
                    <a:pt x="258" y="858"/>
                  </a:lnTo>
                  <a:lnTo>
                    <a:pt x="262" y="860"/>
                  </a:lnTo>
                  <a:lnTo>
                    <a:pt x="269" y="860"/>
                  </a:lnTo>
                  <a:lnTo>
                    <a:pt x="286" y="856"/>
                  </a:lnTo>
                  <a:lnTo>
                    <a:pt x="297" y="849"/>
                  </a:lnTo>
                  <a:lnTo>
                    <a:pt x="300" y="811"/>
                  </a:lnTo>
                  <a:lnTo>
                    <a:pt x="303" y="805"/>
                  </a:lnTo>
                  <a:lnTo>
                    <a:pt x="310" y="799"/>
                  </a:lnTo>
                  <a:lnTo>
                    <a:pt x="314" y="794"/>
                  </a:lnTo>
                  <a:lnTo>
                    <a:pt x="314" y="788"/>
                  </a:lnTo>
                  <a:lnTo>
                    <a:pt x="309" y="773"/>
                  </a:lnTo>
                  <a:lnTo>
                    <a:pt x="309" y="766"/>
                  </a:lnTo>
                  <a:lnTo>
                    <a:pt x="313" y="765"/>
                  </a:lnTo>
                  <a:lnTo>
                    <a:pt x="316" y="764"/>
                  </a:lnTo>
                  <a:lnTo>
                    <a:pt x="323" y="764"/>
                  </a:lnTo>
                  <a:lnTo>
                    <a:pt x="332" y="762"/>
                  </a:lnTo>
                  <a:lnTo>
                    <a:pt x="339" y="759"/>
                  </a:lnTo>
                  <a:lnTo>
                    <a:pt x="341" y="751"/>
                  </a:lnTo>
                  <a:lnTo>
                    <a:pt x="339" y="731"/>
                  </a:lnTo>
                  <a:lnTo>
                    <a:pt x="348" y="721"/>
                  </a:lnTo>
                  <a:lnTo>
                    <a:pt x="353" y="713"/>
                  </a:lnTo>
                  <a:lnTo>
                    <a:pt x="355" y="718"/>
                  </a:lnTo>
                  <a:lnTo>
                    <a:pt x="361" y="718"/>
                  </a:lnTo>
                  <a:lnTo>
                    <a:pt x="365" y="709"/>
                  </a:lnTo>
                  <a:lnTo>
                    <a:pt x="368" y="706"/>
                  </a:lnTo>
                  <a:lnTo>
                    <a:pt x="371" y="705"/>
                  </a:lnTo>
                  <a:lnTo>
                    <a:pt x="376" y="707"/>
                  </a:lnTo>
                  <a:lnTo>
                    <a:pt x="388" y="721"/>
                  </a:lnTo>
                  <a:lnTo>
                    <a:pt x="391" y="723"/>
                  </a:lnTo>
                  <a:lnTo>
                    <a:pt x="406" y="731"/>
                  </a:lnTo>
                  <a:lnTo>
                    <a:pt x="413" y="732"/>
                  </a:lnTo>
                  <a:lnTo>
                    <a:pt x="419" y="735"/>
                  </a:lnTo>
                  <a:lnTo>
                    <a:pt x="439" y="755"/>
                  </a:lnTo>
                  <a:lnTo>
                    <a:pt x="446" y="761"/>
                  </a:lnTo>
                  <a:lnTo>
                    <a:pt x="459" y="765"/>
                  </a:lnTo>
                  <a:lnTo>
                    <a:pt x="463" y="764"/>
                  </a:lnTo>
                  <a:lnTo>
                    <a:pt x="466" y="758"/>
                  </a:lnTo>
                  <a:lnTo>
                    <a:pt x="470" y="756"/>
                  </a:lnTo>
                  <a:lnTo>
                    <a:pt x="479" y="756"/>
                  </a:lnTo>
                  <a:lnTo>
                    <a:pt x="483" y="758"/>
                  </a:lnTo>
                  <a:lnTo>
                    <a:pt x="492" y="765"/>
                  </a:lnTo>
                  <a:lnTo>
                    <a:pt x="509" y="758"/>
                  </a:lnTo>
                  <a:lnTo>
                    <a:pt x="513" y="757"/>
                  </a:lnTo>
                  <a:lnTo>
                    <a:pt x="534" y="765"/>
                  </a:lnTo>
                  <a:lnTo>
                    <a:pt x="536" y="766"/>
                  </a:lnTo>
                  <a:lnTo>
                    <a:pt x="543" y="778"/>
                  </a:lnTo>
                  <a:lnTo>
                    <a:pt x="556" y="779"/>
                  </a:lnTo>
                  <a:lnTo>
                    <a:pt x="572" y="756"/>
                  </a:lnTo>
                  <a:lnTo>
                    <a:pt x="580" y="743"/>
                  </a:lnTo>
                  <a:lnTo>
                    <a:pt x="595" y="730"/>
                  </a:lnTo>
                  <a:lnTo>
                    <a:pt x="620" y="729"/>
                  </a:lnTo>
                  <a:lnTo>
                    <a:pt x="628" y="733"/>
                  </a:lnTo>
                  <a:lnTo>
                    <a:pt x="663" y="740"/>
                  </a:lnTo>
                  <a:lnTo>
                    <a:pt x="660" y="722"/>
                  </a:lnTo>
                  <a:lnTo>
                    <a:pt x="633" y="610"/>
                  </a:lnTo>
                  <a:lnTo>
                    <a:pt x="628" y="579"/>
                  </a:lnTo>
                  <a:lnTo>
                    <a:pt x="730" y="410"/>
                  </a:lnTo>
                  <a:lnTo>
                    <a:pt x="703" y="402"/>
                  </a:lnTo>
                  <a:lnTo>
                    <a:pt x="686" y="387"/>
                  </a:lnTo>
                  <a:lnTo>
                    <a:pt x="659" y="374"/>
                  </a:lnTo>
                  <a:lnTo>
                    <a:pt x="653" y="368"/>
                  </a:lnTo>
                  <a:lnTo>
                    <a:pt x="628" y="361"/>
                  </a:lnTo>
                  <a:lnTo>
                    <a:pt x="614" y="351"/>
                  </a:lnTo>
                  <a:lnTo>
                    <a:pt x="599" y="333"/>
                  </a:lnTo>
                  <a:lnTo>
                    <a:pt x="569" y="314"/>
                  </a:lnTo>
                  <a:lnTo>
                    <a:pt x="548" y="264"/>
                  </a:lnTo>
                  <a:lnTo>
                    <a:pt x="546" y="229"/>
                  </a:lnTo>
                  <a:lnTo>
                    <a:pt x="527" y="191"/>
                  </a:lnTo>
                  <a:lnTo>
                    <a:pt x="516" y="175"/>
                  </a:lnTo>
                  <a:lnTo>
                    <a:pt x="514" y="170"/>
                  </a:lnTo>
                  <a:lnTo>
                    <a:pt x="470" y="144"/>
                  </a:lnTo>
                  <a:lnTo>
                    <a:pt x="442" y="109"/>
                  </a:lnTo>
                  <a:lnTo>
                    <a:pt x="426" y="99"/>
                  </a:lnTo>
                  <a:lnTo>
                    <a:pt x="399" y="67"/>
                  </a:lnTo>
                  <a:lnTo>
                    <a:pt x="384" y="61"/>
                  </a:lnTo>
                  <a:lnTo>
                    <a:pt x="373" y="51"/>
                  </a:lnTo>
                  <a:lnTo>
                    <a:pt x="351" y="14"/>
                  </a:lnTo>
                  <a:lnTo>
                    <a:pt x="341" y="13"/>
                  </a:lnTo>
                  <a:lnTo>
                    <a:pt x="338" y="1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F0A3CDE9-DCFC-EABD-C1E7-91B473803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08" y="4571578"/>
              <a:ext cx="674688" cy="711200"/>
            </a:xfrm>
            <a:custGeom>
              <a:avLst/>
              <a:gdLst>
                <a:gd name="T0" fmla="*/ 2147483646 w 440"/>
                <a:gd name="T1" fmla="*/ 2147483646 h 429"/>
                <a:gd name="T2" fmla="*/ 2147483646 w 440"/>
                <a:gd name="T3" fmla="*/ 2147483646 h 429"/>
                <a:gd name="T4" fmla="*/ 2147483646 w 440"/>
                <a:gd name="T5" fmla="*/ 2147483646 h 429"/>
                <a:gd name="T6" fmla="*/ 2147483646 w 440"/>
                <a:gd name="T7" fmla="*/ 2147483646 h 429"/>
                <a:gd name="T8" fmla="*/ 2147483646 w 440"/>
                <a:gd name="T9" fmla="*/ 2147483646 h 429"/>
                <a:gd name="T10" fmla="*/ 2147483646 w 440"/>
                <a:gd name="T11" fmla="*/ 2147483646 h 429"/>
                <a:gd name="T12" fmla="*/ 2147483646 w 440"/>
                <a:gd name="T13" fmla="*/ 2147483646 h 429"/>
                <a:gd name="T14" fmla="*/ 2147483646 w 440"/>
                <a:gd name="T15" fmla="*/ 2147483646 h 429"/>
                <a:gd name="T16" fmla="*/ 2147483646 w 440"/>
                <a:gd name="T17" fmla="*/ 2147483646 h 429"/>
                <a:gd name="T18" fmla="*/ 2147483646 w 440"/>
                <a:gd name="T19" fmla="*/ 2147483646 h 429"/>
                <a:gd name="T20" fmla="*/ 2147483646 w 440"/>
                <a:gd name="T21" fmla="*/ 2147483646 h 429"/>
                <a:gd name="T22" fmla="*/ 2147483646 w 440"/>
                <a:gd name="T23" fmla="*/ 2147483646 h 429"/>
                <a:gd name="T24" fmla="*/ 2147483646 w 440"/>
                <a:gd name="T25" fmla="*/ 2147483646 h 429"/>
                <a:gd name="T26" fmla="*/ 2147483646 w 440"/>
                <a:gd name="T27" fmla="*/ 2147483646 h 429"/>
                <a:gd name="T28" fmla="*/ 2147483646 w 440"/>
                <a:gd name="T29" fmla="*/ 2147483646 h 429"/>
                <a:gd name="T30" fmla="*/ 2147483646 w 440"/>
                <a:gd name="T31" fmla="*/ 2147483646 h 429"/>
                <a:gd name="T32" fmla="*/ 2147483646 w 440"/>
                <a:gd name="T33" fmla="*/ 2147483646 h 429"/>
                <a:gd name="T34" fmla="*/ 2147483646 w 440"/>
                <a:gd name="T35" fmla="*/ 2147483646 h 429"/>
                <a:gd name="T36" fmla="*/ 2147483646 w 440"/>
                <a:gd name="T37" fmla="*/ 2147483646 h 429"/>
                <a:gd name="T38" fmla="*/ 2147483646 w 440"/>
                <a:gd name="T39" fmla="*/ 2147483646 h 429"/>
                <a:gd name="T40" fmla="*/ 2147483646 w 440"/>
                <a:gd name="T41" fmla="*/ 2147483646 h 429"/>
                <a:gd name="T42" fmla="*/ 2147483646 w 440"/>
                <a:gd name="T43" fmla="*/ 2147483646 h 429"/>
                <a:gd name="T44" fmla="*/ 2147483646 w 440"/>
                <a:gd name="T45" fmla="*/ 2147483646 h 429"/>
                <a:gd name="T46" fmla="*/ 2147483646 w 440"/>
                <a:gd name="T47" fmla="*/ 2147483646 h 429"/>
                <a:gd name="T48" fmla="*/ 2147483646 w 440"/>
                <a:gd name="T49" fmla="*/ 2147483646 h 429"/>
                <a:gd name="T50" fmla="*/ 2147483646 w 440"/>
                <a:gd name="T51" fmla="*/ 2147483646 h 429"/>
                <a:gd name="T52" fmla="*/ 2147483646 w 440"/>
                <a:gd name="T53" fmla="*/ 2147483646 h 429"/>
                <a:gd name="T54" fmla="*/ 2147483646 w 440"/>
                <a:gd name="T55" fmla="*/ 2147483646 h 429"/>
                <a:gd name="T56" fmla="*/ 2147483646 w 440"/>
                <a:gd name="T57" fmla="*/ 2147483646 h 429"/>
                <a:gd name="T58" fmla="*/ 2147483646 w 440"/>
                <a:gd name="T59" fmla="*/ 2147483646 h 429"/>
                <a:gd name="T60" fmla="*/ 2147483646 w 440"/>
                <a:gd name="T61" fmla="*/ 2147483646 h 429"/>
                <a:gd name="T62" fmla="*/ 2147483646 w 440"/>
                <a:gd name="T63" fmla="*/ 2147483646 h 429"/>
                <a:gd name="T64" fmla="*/ 2147483646 w 440"/>
                <a:gd name="T65" fmla="*/ 2147483646 h 429"/>
                <a:gd name="T66" fmla="*/ 2147483646 w 440"/>
                <a:gd name="T67" fmla="*/ 2147483646 h 429"/>
                <a:gd name="T68" fmla="*/ 0 w 440"/>
                <a:gd name="T69" fmla="*/ 2147483646 h 429"/>
                <a:gd name="T70" fmla="*/ 2147483646 w 440"/>
                <a:gd name="T71" fmla="*/ 2147483646 h 429"/>
                <a:gd name="T72" fmla="*/ 2147483646 w 440"/>
                <a:gd name="T73" fmla="*/ 2147483646 h 4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29"/>
                <a:gd name="T113" fmla="*/ 440 w 440"/>
                <a:gd name="T114" fmla="*/ 429 h 4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29">
                  <a:moveTo>
                    <a:pt x="38" y="383"/>
                  </a:moveTo>
                  <a:lnTo>
                    <a:pt x="39" y="393"/>
                  </a:lnTo>
                  <a:lnTo>
                    <a:pt x="43" y="393"/>
                  </a:lnTo>
                  <a:lnTo>
                    <a:pt x="45" y="399"/>
                  </a:lnTo>
                  <a:lnTo>
                    <a:pt x="48" y="400"/>
                  </a:lnTo>
                  <a:lnTo>
                    <a:pt x="53" y="400"/>
                  </a:lnTo>
                  <a:lnTo>
                    <a:pt x="55" y="401"/>
                  </a:lnTo>
                  <a:lnTo>
                    <a:pt x="56" y="405"/>
                  </a:lnTo>
                  <a:lnTo>
                    <a:pt x="60" y="405"/>
                  </a:lnTo>
                  <a:lnTo>
                    <a:pt x="63" y="405"/>
                  </a:lnTo>
                  <a:lnTo>
                    <a:pt x="65" y="406"/>
                  </a:lnTo>
                  <a:lnTo>
                    <a:pt x="67" y="410"/>
                  </a:lnTo>
                  <a:lnTo>
                    <a:pt x="76" y="416"/>
                  </a:lnTo>
                  <a:lnTo>
                    <a:pt x="77" y="419"/>
                  </a:lnTo>
                  <a:lnTo>
                    <a:pt x="78" y="420"/>
                  </a:lnTo>
                  <a:lnTo>
                    <a:pt x="106" y="420"/>
                  </a:lnTo>
                  <a:lnTo>
                    <a:pt x="111" y="421"/>
                  </a:lnTo>
                  <a:lnTo>
                    <a:pt x="110" y="417"/>
                  </a:lnTo>
                  <a:lnTo>
                    <a:pt x="117" y="416"/>
                  </a:lnTo>
                  <a:lnTo>
                    <a:pt x="117" y="400"/>
                  </a:lnTo>
                  <a:lnTo>
                    <a:pt x="122" y="394"/>
                  </a:lnTo>
                  <a:lnTo>
                    <a:pt x="127" y="391"/>
                  </a:lnTo>
                  <a:lnTo>
                    <a:pt x="138" y="394"/>
                  </a:lnTo>
                  <a:lnTo>
                    <a:pt x="144" y="397"/>
                  </a:lnTo>
                  <a:lnTo>
                    <a:pt x="150" y="398"/>
                  </a:lnTo>
                  <a:lnTo>
                    <a:pt x="173" y="410"/>
                  </a:lnTo>
                  <a:lnTo>
                    <a:pt x="196" y="409"/>
                  </a:lnTo>
                  <a:lnTo>
                    <a:pt x="199" y="429"/>
                  </a:lnTo>
                  <a:lnTo>
                    <a:pt x="260" y="424"/>
                  </a:lnTo>
                  <a:lnTo>
                    <a:pt x="416" y="414"/>
                  </a:lnTo>
                  <a:lnTo>
                    <a:pt x="440" y="413"/>
                  </a:lnTo>
                  <a:lnTo>
                    <a:pt x="439" y="395"/>
                  </a:lnTo>
                  <a:lnTo>
                    <a:pt x="428" y="250"/>
                  </a:lnTo>
                  <a:lnTo>
                    <a:pt x="426" y="214"/>
                  </a:lnTo>
                  <a:lnTo>
                    <a:pt x="323" y="76"/>
                  </a:lnTo>
                  <a:lnTo>
                    <a:pt x="302" y="50"/>
                  </a:lnTo>
                  <a:lnTo>
                    <a:pt x="298" y="57"/>
                  </a:lnTo>
                  <a:lnTo>
                    <a:pt x="286" y="52"/>
                  </a:lnTo>
                  <a:lnTo>
                    <a:pt x="282" y="50"/>
                  </a:lnTo>
                  <a:lnTo>
                    <a:pt x="274" y="49"/>
                  </a:lnTo>
                  <a:lnTo>
                    <a:pt x="262" y="49"/>
                  </a:lnTo>
                  <a:lnTo>
                    <a:pt x="260" y="1"/>
                  </a:lnTo>
                  <a:lnTo>
                    <a:pt x="256" y="0"/>
                  </a:lnTo>
                  <a:lnTo>
                    <a:pt x="249" y="16"/>
                  </a:lnTo>
                  <a:lnTo>
                    <a:pt x="242" y="50"/>
                  </a:lnTo>
                  <a:lnTo>
                    <a:pt x="249" y="117"/>
                  </a:lnTo>
                  <a:lnTo>
                    <a:pt x="253" y="130"/>
                  </a:lnTo>
                  <a:lnTo>
                    <a:pt x="252" y="134"/>
                  </a:lnTo>
                  <a:lnTo>
                    <a:pt x="244" y="141"/>
                  </a:lnTo>
                  <a:lnTo>
                    <a:pt x="239" y="144"/>
                  </a:lnTo>
                  <a:lnTo>
                    <a:pt x="230" y="154"/>
                  </a:lnTo>
                  <a:lnTo>
                    <a:pt x="226" y="155"/>
                  </a:lnTo>
                  <a:lnTo>
                    <a:pt x="224" y="158"/>
                  </a:lnTo>
                  <a:lnTo>
                    <a:pt x="222" y="184"/>
                  </a:lnTo>
                  <a:lnTo>
                    <a:pt x="224" y="198"/>
                  </a:lnTo>
                  <a:lnTo>
                    <a:pt x="221" y="208"/>
                  </a:lnTo>
                  <a:lnTo>
                    <a:pt x="217" y="220"/>
                  </a:lnTo>
                  <a:lnTo>
                    <a:pt x="209" y="230"/>
                  </a:lnTo>
                  <a:lnTo>
                    <a:pt x="201" y="238"/>
                  </a:lnTo>
                  <a:lnTo>
                    <a:pt x="126" y="295"/>
                  </a:lnTo>
                  <a:lnTo>
                    <a:pt x="123" y="298"/>
                  </a:lnTo>
                  <a:lnTo>
                    <a:pt x="111" y="302"/>
                  </a:lnTo>
                  <a:lnTo>
                    <a:pt x="109" y="304"/>
                  </a:lnTo>
                  <a:lnTo>
                    <a:pt x="104" y="305"/>
                  </a:lnTo>
                  <a:lnTo>
                    <a:pt x="103" y="306"/>
                  </a:lnTo>
                  <a:lnTo>
                    <a:pt x="94" y="311"/>
                  </a:lnTo>
                  <a:lnTo>
                    <a:pt x="93" y="311"/>
                  </a:lnTo>
                  <a:lnTo>
                    <a:pt x="89" y="314"/>
                  </a:lnTo>
                  <a:lnTo>
                    <a:pt x="82" y="314"/>
                  </a:lnTo>
                  <a:lnTo>
                    <a:pt x="0" y="323"/>
                  </a:lnTo>
                  <a:lnTo>
                    <a:pt x="15" y="343"/>
                  </a:lnTo>
                  <a:lnTo>
                    <a:pt x="35" y="349"/>
                  </a:lnTo>
                  <a:lnTo>
                    <a:pt x="36" y="370"/>
                  </a:lnTo>
                  <a:lnTo>
                    <a:pt x="38" y="383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7" name="Freeform 107">
              <a:extLst>
                <a:ext uri="{FF2B5EF4-FFF2-40B4-BE49-F238E27FC236}">
                  <a16:creationId xmlns:a16="http://schemas.microsoft.com/office/drawing/2014/main" id="{670916FE-EAD8-7DFE-22DE-0B69CF9C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446" y="5281191"/>
              <a:ext cx="782637" cy="774700"/>
            </a:xfrm>
            <a:custGeom>
              <a:avLst/>
              <a:gdLst>
                <a:gd name="T0" fmla="*/ 2147483646 w 509"/>
                <a:gd name="T1" fmla="*/ 2147483646 h 468"/>
                <a:gd name="T2" fmla="*/ 2147483646 w 509"/>
                <a:gd name="T3" fmla="*/ 2147483646 h 468"/>
                <a:gd name="T4" fmla="*/ 2147483646 w 509"/>
                <a:gd name="T5" fmla="*/ 2147483646 h 468"/>
                <a:gd name="T6" fmla="*/ 2147483646 w 509"/>
                <a:gd name="T7" fmla="*/ 2147483646 h 468"/>
                <a:gd name="T8" fmla="*/ 2147483646 w 509"/>
                <a:gd name="T9" fmla="*/ 2147483646 h 468"/>
                <a:gd name="T10" fmla="*/ 2147483646 w 509"/>
                <a:gd name="T11" fmla="*/ 2147483646 h 468"/>
                <a:gd name="T12" fmla="*/ 2147483646 w 509"/>
                <a:gd name="T13" fmla="*/ 2147483646 h 468"/>
                <a:gd name="T14" fmla="*/ 2147483646 w 509"/>
                <a:gd name="T15" fmla="*/ 2147483646 h 468"/>
                <a:gd name="T16" fmla="*/ 2147483646 w 509"/>
                <a:gd name="T17" fmla="*/ 2147483646 h 468"/>
                <a:gd name="T18" fmla="*/ 2147483646 w 509"/>
                <a:gd name="T19" fmla="*/ 2147483646 h 468"/>
                <a:gd name="T20" fmla="*/ 2147483646 w 509"/>
                <a:gd name="T21" fmla="*/ 2147483646 h 468"/>
                <a:gd name="T22" fmla="*/ 2147483646 w 509"/>
                <a:gd name="T23" fmla="*/ 2147483646 h 468"/>
                <a:gd name="T24" fmla="*/ 2147483646 w 509"/>
                <a:gd name="T25" fmla="*/ 2147483646 h 468"/>
                <a:gd name="T26" fmla="*/ 2147483646 w 509"/>
                <a:gd name="T27" fmla="*/ 2147483646 h 468"/>
                <a:gd name="T28" fmla="*/ 2147483646 w 509"/>
                <a:gd name="T29" fmla="*/ 2147483646 h 468"/>
                <a:gd name="T30" fmla="*/ 2147483646 w 509"/>
                <a:gd name="T31" fmla="*/ 2147483646 h 468"/>
                <a:gd name="T32" fmla="*/ 2147483646 w 509"/>
                <a:gd name="T33" fmla="*/ 2147483646 h 468"/>
                <a:gd name="T34" fmla="*/ 2147483646 w 509"/>
                <a:gd name="T35" fmla="*/ 2147483646 h 468"/>
                <a:gd name="T36" fmla="*/ 2147483646 w 509"/>
                <a:gd name="T37" fmla="*/ 2147483646 h 468"/>
                <a:gd name="T38" fmla="*/ 2147483646 w 509"/>
                <a:gd name="T39" fmla="*/ 2147483646 h 468"/>
                <a:gd name="T40" fmla="*/ 2147483646 w 509"/>
                <a:gd name="T41" fmla="*/ 2147483646 h 468"/>
                <a:gd name="T42" fmla="*/ 2147483646 w 509"/>
                <a:gd name="T43" fmla="*/ 2147483646 h 468"/>
                <a:gd name="T44" fmla="*/ 2147483646 w 509"/>
                <a:gd name="T45" fmla="*/ 2147483646 h 468"/>
                <a:gd name="T46" fmla="*/ 2147483646 w 509"/>
                <a:gd name="T47" fmla="*/ 2147483646 h 468"/>
                <a:gd name="T48" fmla="*/ 2147483646 w 509"/>
                <a:gd name="T49" fmla="*/ 2147483646 h 468"/>
                <a:gd name="T50" fmla="*/ 2147483646 w 509"/>
                <a:gd name="T51" fmla="*/ 2147483646 h 468"/>
                <a:gd name="T52" fmla="*/ 2147483646 w 509"/>
                <a:gd name="T53" fmla="*/ 2147483646 h 468"/>
                <a:gd name="T54" fmla="*/ 2147483646 w 509"/>
                <a:gd name="T55" fmla="*/ 2147483646 h 468"/>
                <a:gd name="T56" fmla="*/ 2147483646 w 509"/>
                <a:gd name="T57" fmla="*/ 2147483646 h 468"/>
                <a:gd name="T58" fmla="*/ 2147483646 w 509"/>
                <a:gd name="T59" fmla="*/ 2147483646 h 468"/>
                <a:gd name="T60" fmla="*/ 2147483646 w 509"/>
                <a:gd name="T61" fmla="*/ 2147483646 h 468"/>
                <a:gd name="T62" fmla="*/ 2147483646 w 509"/>
                <a:gd name="T63" fmla="*/ 2147483646 h 468"/>
                <a:gd name="T64" fmla="*/ 2147483646 w 509"/>
                <a:gd name="T65" fmla="*/ 2147483646 h 468"/>
                <a:gd name="T66" fmla="*/ 2147483646 w 509"/>
                <a:gd name="T67" fmla="*/ 2147483646 h 468"/>
                <a:gd name="T68" fmla="*/ 2147483646 w 509"/>
                <a:gd name="T69" fmla="*/ 2147483646 h 468"/>
                <a:gd name="T70" fmla="*/ 2147483646 w 509"/>
                <a:gd name="T71" fmla="*/ 2147483646 h 468"/>
                <a:gd name="T72" fmla="*/ 2147483646 w 509"/>
                <a:gd name="T73" fmla="*/ 2147483646 h 468"/>
                <a:gd name="T74" fmla="*/ 2147483646 w 509"/>
                <a:gd name="T75" fmla="*/ 2147483646 h 468"/>
                <a:gd name="T76" fmla="*/ 2147483646 w 509"/>
                <a:gd name="T77" fmla="*/ 2147483646 h 468"/>
                <a:gd name="T78" fmla="*/ 2147483646 w 509"/>
                <a:gd name="T79" fmla="*/ 2147483646 h 468"/>
                <a:gd name="T80" fmla="*/ 2147483646 w 509"/>
                <a:gd name="T81" fmla="*/ 2147483646 h 468"/>
                <a:gd name="T82" fmla="*/ 2147483646 w 509"/>
                <a:gd name="T83" fmla="*/ 2147483646 h 468"/>
                <a:gd name="T84" fmla="*/ 2147483646 w 509"/>
                <a:gd name="T85" fmla="*/ 2147483646 h 468"/>
                <a:gd name="T86" fmla="*/ 2147483646 w 509"/>
                <a:gd name="T87" fmla="*/ 2147483646 h 468"/>
                <a:gd name="T88" fmla="*/ 2147483646 w 509"/>
                <a:gd name="T89" fmla="*/ 2147483646 h 468"/>
                <a:gd name="T90" fmla="*/ 2147483646 w 509"/>
                <a:gd name="T91" fmla="*/ 2147483646 h 468"/>
                <a:gd name="T92" fmla="*/ 2147483646 w 509"/>
                <a:gd name="T93" fmla="*/ 2147483646 h 468"/>
                <a:gd name="T94" fmla="*/ 2147483646 w 509"/>
                <a:gd name="T95" fmla="*/ 2147483646 h 468"/>
                <a:gd name="T96" fmla="*/ 2147483646 w 509"/>
                <a:gd name="T97" fmla="*/ 2147483646 h 468"/>
                <a:gd name="T98" fmla="*/ 2147483646 w 509"/>
                <a:gd name="T99" fmla="*/ 2147483646 h 468"/>
                <a:gd name="T100" fmla="*/ 2147483646 w 509"/>
                <a:gd name="T101" fmla="*/ 2147483646 h 468"/>
                <a:gd name="T102" fmla="*/ 2147483646 w 509"/>
                <a:gd name="T103" fmla="*/ 2147483646 h 468"/>
                <a:gd name="T104" fmla="*/ 2147483646 w 509"/>
                <a:gd name="T105" fmla="*/ 2147483646 h 468"/>
                <a:gd name="T106" fmla="*/ 2147483646 w 509"/>
                <a:gd name="T107" fmla="*/ 2147483646 h 468"/>
                <a:gd name="T108" fmla="*/ 2147483646 w 509"/>
                <a:gd name="T109" fmla="*/ 2147483646 h 468"/>
                <a:gd name="T110" fmla="*/ 2147483646 w 509"/>
                <a:gd name="T111" fmla="*/ 2147483646 h 468"/>
                <a:gd name="T112" fmla="*/ 2147483646 w 509"/>
                <a:gd name="T113" fmla="*/ 2147483646 h 4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468"/>
                <a:gd name="T173" fmla="*/ 509 w 509"/>
                <a:gd name="T174" fmla="*/ 468 h 4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468">
                  <a:moveTo>
                    <a:pt x="0" y="220"/>
                  </a:moveTo>
                  <a:lnTo>
                    <a:pt x="13" y="185"/>
                  </a:lnTo>
                  <a:lnTo>
                    <a:pt x="36" y="122"/>
                  </a:lnTo>
                  <a:lnTo>
                    <a:pt x="42" y="118"/>
                  </a:lnTo>
                  <a:lnTo>
                    <a:pt x="52" y="110"/>
                  </a:lnTo>
                  <a:lnTo>
                    <a:pt x="57" y="109"/>
                  </a:lnTo>
                  <a:lnTo>
                    <a:pt x="56" y="108"/>
                  </a:lnTo>
                  <a:lnTo>
                    <a:pt x="61" y="103"/>
                  </a:lnTo>
                  <a:lnTo>
                    <a:pt x="65" y="102"/>
                  </a:lnTo>
                  <a:lnTo>
                    <a:pt x="65" y="97"/>
                  </a:lnTo>
                  <a:lnTo>
                    <a:pt x="78" y="63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58"/>
                  </a:lnTo>
                  <a:lnTo>
                    <a:pt x="86" y="56"/>
                  </a:lnTo>
                  <a:lnTo>
                    <a:pt x="87" y="54"/>
                  </a:lnTo>
                  <a:lnTo>
                    <a:pt x="91" y="49"/>
                  </a:lnTo>
                  <a:lnTo>
                    <a:pt x="94" y="17"/>
                  </a:lnTo>
                  <a:lnTo>
                    <a:pt x="101" y="5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19" y="5"/>
                  </a:lnTo>
                  <a:lnTo>
                    <a:pt x="124" y="7"/>
                  </a:lnTo>
                  <a:lnTo>
                    <a:pt x="130" y="16"/>
                  </a:lnTo>
                  <a:lnTo>
                    <a:pt x="137" y="20"/>
                  </a:lnTo>
                  <a:lnTo>
                    <a:pt x="138" y="27"/>
                  </a:lnTo>
                  <a:lnTo>
                    <a:pt x="137" y="35"/>
                  </a:lnTo>
                  <a:lnTo>
                    <a:pt x="137" y="46"/>
                  </a:lnTo>
                  <a:lnTo>
                    <a:pt x="139" y="50"/>
                  </a:lnTo>
                  <a:lnTo>
                    <a:pt x="144" y="66"/>
                  </a:lnTo>
                  <a:lnTo>
                    <a:pt x="147" y="67"/>
                  </a:lnTo>
                  <a:lnTo>
                    <a:pt x="159" y="68"/>
                  </a:lnTo>
                  <a:lnTo>
                    <a:pt x="165" y="70"/>
                  </a:lnTo>
                  <a:lnTo>
                    <a:pt x="173" y="81"/>
                  </a:lnTo>
                  <a:lnTo>
                    <a:pt x="177" y="83"/>
                  </a:lnTo>
                  <a:lnTo>
                    <a:pt x="184" y="84"/>
                  </a:lnTo>
                  <a:lnTo>
                    <a:pt x="186" y="83"/>
                  </a:lnTo>
                  <a:lnTo>
                    <a:pt x="204" y="58"/>
                  </a:lnTo>
                  <a:lnTo>
                    <a:pt x="225" y="34"/>
                  </a:lnTo>
                  <a:lnTo>
                    <a:pt x="226" y="30"/>
                  </a:lnTo>
                  <a:lnTo>
                    <a:pt x="227" y="29"/>
                  </a:lnTo>
                  <a:lnTo>
                    <a:pt x="230" y="28"/>
                  </a:lnTo>
                  <a:lnTo>
                    <a:pt x="233" y="25"/>
                  </a:lnTo>
                  <a:lnTo>
                    <a:pt x="241" y="20"/>
                  </a:lnTo>
                  <a:lnTo>
                    <a:pt x="245" y="18"/>
                  </a:lnTo>
                  <a:lnTo>
                    <a:pt x="248" y="16"/>
                  </a:lnTo>
                  <a:lnTo>
                    <a:pt x="255" y="16"/>
                  </a:lnTo>
                  <a:lnTo>
                    <a:pt x="256" y="17"/>
                  </a:lnTo>
                  <a:lnTo>
                    <a:pt x="260" y="15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73" y="0"/>
                  </a:lnTo>
                  <a:lnTo>
                    <a:pt x="274" y="3"/>
                  </a:lnTo>
                  <a:lnTo>
                    <a:pt x="275" y="7"/>
                  </a:lnTo>
                  <a:lnTo>
                    <a:pt x="276" y="7"/>
                  </a:lnTo>
                  <a:lnTo>
                    <a:pt x="278" y="7"/>
                  </a:lnTo>
                  <a:lnTo>
                    <a:pt x="280" y="6"/>
                  </a:lnTo>
                  <a:lnTo>
                    <a:pt x="286" y="9"/>
                  </a:lnTo>
                  <a:lnTo>
                    <a:pt x="287" y="11"/>
                  </a:lnTo>
                  <a:lnTo>
                    <a:pt x="291" y="11"/>
                  </a:lnTo>
                  <a:lnTo>
                    <a:pt x="296" y="9"/>
                  </a:lnTo>
                  <a:lnTo>
                    <a:pt x="298" y="9"/>
                  </a:lnTo>
                  <a:lnTo>
                    <a:pt x="299" y="11"/>
                  </a:lnTo>
                  <a:lnTo>
                    <a:pt x="301" y="19"/>
                  </a:lnTo>
                  <a:lnTo>
                    <a:pt x="304" y="30"/>
                  </a:lnTo>
                  <a:lnTo>
                    <a:pt x="307" y="30"/>
                  </a:lnTo>
                  <a:lnTo>
                    <a:pt x="314" y="31"/>
                  </a:lnTo>
                  <a:lnTo>
                    <a:pt x="319" y="34"/>
                  </a:lnTo>
                  <a:lnTo>
                    <a:pt x="324" y="43"/>
                  </a:lnTo>
                  <a:lnTo>
                    <a:pt x="323" y="46"/>
                  </a:lnTo>
                  <a:lnTo>
                    <a:pt x="320" y="54"/>
                  </a:lnTo>
                  <a:lnTo>
                    <a:pt x="320" y="61"/>
                  </a:lnTo>
                  <a:lnTo>
                    <a:pt x="323" y="62"/>
                  </a:lnTo>
                  <a:lnTo>
                    <a:pt x="337" y="63"/>
                  </a:lnTo>
                  <a:lnTo>
                    <a:pt x="343" y="66"/>
                  </a:lnTo>
                  <a:lnTo>
                    <a:pt x="343" y="69"/>
                  </a:lnTo>
                  <a:lnTo>
                    <a:pt x="346" y="69"/>
                  </a:lnTo>
                  <a:lnTo>
                    <a:pt x="356" y="69"/>
                  </a:lnTo>
                  <a:lnTo>
                    <a:pt x="357" y="74"/>
                  </a:lnTo>
                  <a:lnTo>
                    <a:pt x="360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6" y="85"/>
                  </a:lnTo>
                  <a:lnTo>
                    <a:pt x="355" y="86"/>
                  </a:lnTo>
                  <a:lnTo>
                    <a:pt x="354" y="88"/>
                  </a:lnTo>
                  <a:lnTo>
                    <a:pt x="356" y="88"/>
                  </a:lnTo>
                  <a:lnTo>
                    <a:pt x="373" y="95"/>
                  </a:lnTo>
                  <a:lnTo>
                    <a:pt x="407" y="124"/>
                  </a:lnTo>
                  <a:lnTo>
                    <a:pt x="428" y="137"/>
                  </a:lnTo>
                  <a:lnTo>
                    <a:pt x="451" y="149"/>
                  </a:lnTo>
                  <a:lnTo>
                    <a:pt x="470" y="165"/>
                  </a:lnTo>
                  <a:lnTo>
                    <a:pt x="485" y="183"/>
                  </a:lnTo>
                  <a:lnTo>
                    <a:pt x="497" y="188"/>
                  </a:lnTo>
                  <a:lnTo>
                    <a:pt x="509" y="193"/>
                  </a:lnTo>
                  <a:lnTo>
                    <a:pt x="504" y="217"/>
                  </a:lnTo>
                  <a:lnTo>
                    <a:pt x="490" y="241"/>
                  </a:lnTo>
                  <a:lnTo>
                    <a:pt x="335" y="255"/>
                  </a:lnTo>
                  <a:lnTo>
                    <a:pt x="321" y="274"/>
                  </a:lnTo>
                  <a:lnTo>
                    <a:pt x="312" y="289"/>
                  </a:lnTo>
                  <a:lnTo>
                    <a:pt x="284" y="342"/>
                  </a:lnTo>
                  <a:lnTo>
                    <a:pt x="276" y="345"/>
                  </a:lnTo>
                  <a:lnTo>
                    <a:pt x="274" y="348"/>
                  </a:lnTo>
                  <a:lnTo>
                    <a:pt x="273" y="351"/>
                  </a:lnTo>
                  <a:lnTo>
                    <a:pt x="274" y="353"/>
                  </a:lnTo>
                  <a:lnTo>
                    <a:pt x="278" y="354"/>
                  </a:lnTo>
                  <a:lnTo>
                    <a:pt x="278" y="368"/>
                  </a:lnTo>
                  <a:lnTo>
                    <a:pt x="275" y="378"/>
                  </a:lnTo>
                  <a:lnTo>
                    <a:pt x="278" y="382"/>
                  </a:lnTo>
                  <a:lnTo>
                    <a:pt x="290" y="384"/>
                  </a:lnTo>
                  <a:lnTo>
                    <a:pt x="290" y="404"/>
                  </a:lnTo>
                  <a:lnTo>
                    <a:pt x="286" y="410"/>
                  </a:lnTo>
                  <a:lnTo>
                    <a:pt x="280" y="414"/>
                  </a:lnTo>
                  <a:lnTo>
                    <a:pt x="281" y="434"/>
                  </a:lnTo>
                  <a:lnTo>
                    <a:pt x="280" y="439"/>
                  </a:lnTo>
                  <a:lnTo>
                    <a:pt x="284" y="452"/>
                  </a:lnTo>
                  <a:lnTo>
                    <a:pt x="274" y="468"/>
                  </a:lnTo>
                  <a:lnTo>
                    <a:pt x="270" y="464"/>
                  </a:lnTo>
                  <a:lnTo>
                    <a:pt x="269" y="463"/>
                  </a:lnTo>
                  <a:lnTo>
                    <a:pt x="270" y="463"/>
                  </a:lnTo>
                  <a:lnTo>
                    <a:pt x="267" y="461"/>
                  </a:lnTo>
                  <a:lnTo>
                    <a:pt x="230" y="429"/>
                  </a:lnTo>
                  <a:lnTo>
                    <a:pt x="214" y="414"/>
                  </a:lnTo>
                  <a:lnTo>
                    <a:pt x="215" y="414"/>
                  </a:lnTo>
                  <a:lnTo>
                    <a:pt x="211" y="411"/>
                  </a:lnTo>
                  <a:lnTo>
                    <a:pt x="212" y="412"/>
                  </a:lnTo>
                  <a:lnTo>
                    <a:pt x="209" y="409"/>
                  </a:lnTo>
                  <a:lnTo>
                    <a:pt x="199" y="399"/>
                  </a:lnTo>
                  <a:lnTo>
                    <a:pt x="198" y="395"/>
                  </a:lnTo>
                  <a:lnTo>
                    <a:pt x="197" y="393"/>
                  </a:lnTo>
                  <a:lnTo>
                    <a:pt x="193" y="394"/>
                  </a:lnTo>
                  <a:lnTo>
                    <a:pt x="179" y="379"/>
                  </a:lnTo>
                  <a:lnTo>
                    <a:pt x="180" y="380"/>
                  </a:lnTo>
                  <a:lnTo>
                    <a:pt x="181" y="378"/>
                  </a:lnTo>
                  <a:lnTo>
                    <a:pt x="176" y="375"/>
                  </a:lnTo>
                  <a:lnTo>
                    <a:pt x="174" y="372"/>
                  </a:lnTo>
                  <a:lnTo>
                    <a:pt x="173" y="372"/>
                  </a:lnTo>
                  <a:lnTo>
                    <a:pt x="173" y="371"/>
                  </a:lnTo>
                  <a:lnTo>
                    <a:pt x="169" y="370"/>
                  </a:lnTo>
                  <a:lnTo>
                    <a:pt x="164" y="367"/>
                  </a:lnTo>
                  <a:lnTo>
                    <a:pt x="163" y="367"/>
                  </a:lnTo>
                  <a:lnTo>
                    <a:pt x="167" y="369"/>
                  </a:lnTo>
                  <a:lnTo>
                    <a:pt x="167" y="370"/>
                  </a:lnTo>
                  <a:lnTo>
                    <a:pt x="162" y="366"/>
                  </a:lnTo>
                  <a:lnTo>
                    <a:pt x="160" y="365"/>
                  </a:lnTo>
                  <a:lnTo>
                    <a:pt x="157" y="363"/>
                  </a:lnTo>
                  <a:lnTo>
                    <a:pt x="154" y="360"/>
                  </a:lnTo>
                  <a:lnTo>
                    <a:pt x="138" y="345"/>
                  </a:lnTo>
                  <a:lnTo>
                    <a:pt x="135" y="342"/>
                  </a:lnTo>
                  <a:lnTo>
                    <a:pt x="133" y="340"/>
                  </a:lnTo>
                  <a:lnTo>
                    <a:pt x="116" y="328"/>
                  </a:lnTo>
                  <a:lnTo>
                    <a:pt x="114" y="325"/>
                  </a:lnTo>
                  <a:lnTo>
                    <a:pt x="106" y="320"/>
                  </a:lnTo>
                  <a:lnTo>
                    <a:pt x="94" y="310"/>
                  </a:lnTo>
                  <a:lnTo>
                    <a:pt x="82" y="302"/>
                  </a:lnTo>
                  <a:lnTo>
                    <a:pt x="80" y="300"/>
                  </a:lnTo>
                  <a:lnTo>
                    <a:pt x="78" y="299"/>
                  </a:lnTo>
                  <a:lnTo>
                    <a:pt x="68" y="293"/>
                  </a:lnTo>
                  <a:lnTo>
                    <a:pt x="64" y="289"/>
                  </a:lnTo>
                  <a:lnTo>
                    <a:pt x="56" y="284"/>
                  </a:lnTo>
                  <a:lnTo>
                    <a:pt x="53" y="283"/>
                  </a:lnTo>
                  <a:lnTo>
                    <a:pt x="49" y="281"/>
                  </a:lnTo>
                  <a:lnTo>
                    <a:pt x="42" y="277"/>
                  </a:lnTo>
                  <a:lnTo>
                    <a:pt x="35" y="274"/>
                  </a:lnTo>
                  <a:lnTo>
                    <a:pt x="33" y="274"/>
                  </a:lnTo>
                  <a:lnTo>
                    <a:pt x="31" y="273"/>
                  </a:lnTo>
                  <a:lnTo>
                    <a:pt x="30" y="271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8" y="270"/>
                  </a:lnTo>
                  <a:lnTo>
                    <a:pt x="9" y="266"/>
                  </a:lnTo>
                  <a:lnTo>
                    <a:pt x="8" y="265"/>
                  </a:lnTo>
                  <a:lnTo>
                    <a:pt x="9" y="242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8" name="Freeform 109">
              <a:extLst>
                <a:ext uri="{FF2B5EF4-FFF2-40B4-BE49-F238E27FC236}">
                  <a16:creationId xmlns:a16="http://schemas.microsoft.com/office/drawing/2014/main" id="{F4AC4EFC-B523-DF76-ADA1-62C0A511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858" y="5108153"/>
              <a:ext cx="638175" cy="331788"/>
            </a:xfrm>
            <a:custGeom>
              <a:avLst/>
              <a:gdLst>
                <a:gd name="T0" fmla="*/ 0 w 415"/>
                <a:gd name="T1" fmla="*/ 2147483646 h 200"/>
                <a:gd name="T2" fmla="*/ 2147483646 w 415"/>
                <a:gd name="T3" fmla="*/ 2147483646 h 200"/>
                <a:gd name="T4" fmla="*/ 2147483646 w 415"/>
                <a:gd name="T5" fmla="*/ 2147483646 h 200"/>
                <a:gd name="T6" fmla="*/ 2147483646 w 415"/>
                <a:gd name="T7" fmla="*/ 2147483646 h 200"/>
                <a:gd name="T8" fmla="*/ 2147483646 w 415"/>
                <a:gd name="T9" fmla="*/ 2147483646 h 200"/>
                <a:gd name="T10" fmla="*/ 2147483646 w 415"/>
                <a:gd name="T11" fmla="*/ 2147483646 h 200"/>
                <a:gd name="T12" fmla="*/ 2147483646 w 415"/>
                <a:gd name="T13" fmla="*/ 2147483646 h 200"/>
                <a:gd name="T14" fmla="*/ 2147483646 w 415"/>
                <a:gd name="T15" fmla="*/ 2147483646 h 200"/>
                <a:gd name="T16" fmla="*/ 2147483646 w 415"/>
                <a:gd name="T17" fmla="*/ 2147483646 h 200"/>
                <a:gd name="T18" fmla="*/ 2147483646 w 415"/>
                <a:gd name="T19" fmla="*/ 2147483646 h 200"/>
                <a:gd name="T20" fmla="*/ 2147483646 w 415"/>
                <a:gd name="T21" fmla="*/ 2147483646 h 200"/>
                <a:gd name="T22" fmla="*/ 2147483646 w 415"/>
                <a:gd name="T23" fmla="*/ 2147483646 h 200"/>
                <a:gd name="T24" fmla="*/ 2147483646 w 415"/>
                <a:gd name="T25" fmla="*/ 2147483646 h 200"/>
                <a:gd name="T26" fmla="*/ 2147483646 w 415"/>
                <a:gd name="T27" fmla="*/ 2147483646 h 200"/>
                <a:gd name="T28" fmla="*/ 2147483646 w 415"/>
                <a:gd name="T29" fmla="*/ 2147483646 h 200"/>
                <a:gd name="T30" fmla="*/ 2147483646 w 415"/>
                <a:gd name="T31" fmla="*/ 2147483646 h 200"/>
                <a:gd name="T32" fmla="*/ 2147483646 w 415"/>
                <a:gd name="T33" fmla="*/ 2147483646 h 200"/>
                <a:gd name="T34" fmla="*/ 2147483646 w 415"/>
                <a:gd name="T35" fmla="*/ 2147483646 h 200"/>
                <a:gd name="T36" fmla="*/ 2147483646 w 415"/>
                <a:gd name="T37" fmla="*/ 2147483646 h 200"/>
                <a:gd name="T38" fmla="*/ 2147483646 w 415"/>
                <a:gd name="T39" fmla="*/ 2147483646 h 200"/>
                <a:gd name="T40" fmla="*/ 2147483646 w 415"/>
                <a:gd name="T41" fmla="*/ 2147483646 h 200"/>
                <a:gd name="T42" fmla="*/ 2147483646 w 415"/>
                <a:gd name="T43" fmla="*/ 2147483646 h 200"/>
                <a:gd name="T44" fmla="*/ 2147483646 w 415"/>
                <a:gd name="T45" fmla="*/ 2147483646 h 200"/>
                <a:gd name="T46" fmla="*/ 2147483646 w 415"/>
                <a:gd name="T47" fmla="*/ 2147483646 h 200"/>
                <a:gd name="T48" fmla="*/ 2147483646 w 415"/>
                <a:gd name="T49" fmla="*/ 2147483646 h 200"/>
                <a:gd name="T50" fmla="*/ 2147483646 w 415"/>
                <a:gd name="T51" fmla="*/ 2147483646 h 200"/>
                <a:gd name="T52" fmla="*/ 2147483646 w 415"/>
                <a:gd name="T53" fmla="*/ 2147483646 h 200"/>
                <a:gd name="T54" fmla="*/ 2147483646 w 415"/>
                <a:gd name="T55" fmla="*/ 2147483646 h 200"/>
                <a:gd name="T56" fmla="*/ 2147483646 w 415"/>
                <a:gd name="T57" fmla="*/ 2147483646 h 200"/>
                <a:gd name="T58" fmla="*/ 2147483646 w 415"/>
                <a:gd name="T59" fmla="*/ 2147483646 h 200"/>
                <a:gd name="T60" fmla="*/ 2147483646 w 415"/>
                <a:gd name="T61" fmla="*/ 2147483646 h 200"/>
                <a:gd name="T62" fmla="*/ 2147483646 w 415"/>
                <a:gd name="T63" fmla="*/ 2147483646 h 200"/>
                <a:gd name="T64" fmla="*/ 2147483646 w 415"/>
                <a:gd name="T65" fmla="*/ 2147483646 h 200"/>
                <a:gd name="T66" fmla="*/ 2147483646 w 415"/>
                <a:gd name="T67" fmla="*/ 2147483646 h 200"/>
                <a:gd name="T68" fmla="*/ 2147483646 w 415"/>
                <a:gd name="T69" fmla="*/ 2147483646 h 200"/>
                <a:gd name="T70" fmla="*/ 2147483646 w 415"/>
                <a:gd name="T71" fmla="*/ 2147483646 h 200"/>
                <a:gd name="T72" fmla="*/ 2147483646 w 415"/>
                <a:gd name="T73" fmla="*/ 2147483646 h 200"/>
                <a:gd name="T74" fmla="*/ 2147483646 w 415"/>
                <a:gd name="T75" fmla="*/ 2147483646 h 200"/>
                <a:gd name="T76" fmla="*/ 2147483646 w 415"/>
                <a:gd name="T77" fmla="*/ 2147483646 h 200"/>
                <a:gd name="T78" fmla="*/ 2147483646 w 415"/>
                <a:gd name="T79" fmla="*/ 2147483646 h 200"/>
                <a:gd name="T80" fmla="*/ 2147483646 w 415"/>
                <a:gd name="T81" fmla="*/ 2147483646 h 200"/>
                <a:gd name="T82" fmla="*/ 2147483646 w 415"/>
                <a:gd name="T83" fmla="*/ 2147483646 h 200"/>
                <a:gd name="T84" fmla="*/ 2147483646 w 415"/>
                <a:gd name="T85" fmla="*/ 2147483646 h 200"/>
                <a:gd name="T86" fmla="*/ 2147483646 w 415"/>
                <a:gd name="T87" fmla="*/ 2147483646 h 200"/>
                <a:gd name="T88" fmla="*/ 2147483646 w 415"/>
                <a:gd name="T89" fmla="*/ 2147483646 h 200"/>
                <a:gd name="T90" fmla="*/ 2147483646 w 415"/>
                <a:gd name="T91" fmla="*/ 2147483646 h 200"/>
                <a:gd name="T92" fmla="*/ 2147483646 w 415"/>
                <a:gd name="T93" fmla="*/ 2147483646 h 200"/>
                <a:gd name="T94" fmla="*/ 2147483646 w 415"/>
                <a:gd name="T95" fmla="*/ 2147483646 h 200"/>
                <a:gd name="T96" fmla="*/ 2147483646 w 415"/>
                <a:gd name="T97" fmla="*/ 2147483646 h 200"/>
                <a:gd name="T98" fmla="*/ 2147483646 w 415"/>
                <a:gd name="T99" fmla="*/ 2147483646 h 200"/>
                <a:gd name="T100" fmla="*/ 2147483646 w 415"/>
                <a:gd name="T101" fmla="*/ 2147483646 h 200"/>
                <a:gd name="T102" fmla="*/ 2147483646 w 415"/>
                <a:gd name="T103" fmla="*/ 2147483646 h 200"/>
                <a:gd name="T104" fmla="*/ 2147483646 w 415"/>
                <a:gd name="T105" fmla="*/ 2147483646 h 200"/>
                <a:gd name="T106" fmla="*/ 2147483646 w 415"/>
                <a:gd name="T107" fmla="*/ 2147483646 h 200"/>
                <a:gd name="T108" fmla="*/ 2147483646 w 415"/>
                <a:gd name="T109" fmla="*/ 2147483646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5"/>
                <a:gd name="T166" fmla="*/ 0 h 200"/>
                <a:gd name="T167" fmla="*/ 415 w 415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5" h="200">
                  <a:moveTo>
                    <a:pt x="1" y="70"/>
                  </a:moveTo>
                  <a:lnTo>
                    <a:pt x="0" y="86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3" y="108"/>
                  </a:lnTo>
                  <a:lnTo>
                    <a:pt x="4" y="123"/>
                  </a:lnTo>
                  <a:lnTo>
                    <a:pt x="7" y="124"/>
                  </a:lnTo>
                  <a:lnTo>
                    <a:pt x="9" y="125"/>
                  </a:lnTo>
                  <a:lnTo>
                    <a:pt x="9" y="126"/>
                  </a:lnTo>
                  <a:lnTo>
                    <a:pt x="12" y="124"/>
                  </a:lnTo>
                  <a:lnTo>
                    <a:pt x="14" y="124"/>
                  </a:lnTo>
                  <a:lnTo>
                    <a:pt x="20" y="135"/>
                  </a:lnTo>
                  <a:lnTo>
                    <a:pt x="24" y="137"/>
                  </a:lnTo>
                  <a:lnTo>
                    <a:pt x="29" y="144"/>
                  </a:lnTo>
                  <a:lnTo>
                    <a:pt x="34" y="147"/>
                  </a:lnTo>
                  <a:lnTo>
                    <a:pt x="37" y="146"/>
                  </a:lnTo>
                  <a:lnTo>
                    <a:pt x="39" y="148"/>
                  </a:lnTo>
                  <a:lnTo>
                    <a:pt x="44" y="152"/>
                  </a:lnTo>
                  <a:lnTo>
                    <a:pt x="46" y="157"/>
                  </a:lnTo>
                  <a:lnTo>
                    <a:pt x="48" y="158"/>
                  </a:lnTo>
                  <a:lnTo>
                    <a:pt x="52" y="165"/>
                  </a:lnTo>
                  <a:lnTo>
                    <a:pt x="54" y="168"/>
                  </a:lnTo>
                  <a:lnTo>
                    <a:pt x="58" y="170"/>
                  </a:lnTo>
                  <a:lnTo>
                    <a:pt x="59" y="193"/>
                  </a:lnTo>
                  <a:lnTo>
                    <a:pt x="64" y="199"/>
                  </a:lnTo>
                  <a:lnTo>
                    <a:pt x="66" y="200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3" y="164"/>
                  </a:lnTo>
                  <a:lnTo>
                    <a:pt x="84" y="161"/>
                  </a:lnTo>
                  <a:lnTo>
                    <a:pt x="87" y="159"/>
                  </a:lnTo>
                  <a:lnTo>
                    <a:pt x="88" y="157"/>
                  </a:lnTo>
                  <a:lnTo>
                    <a:pt x="92" y="152"/>
                  </a:lnTo>
                  <a:lnTo>
                    <a:pt x="95" y="120"/>
                  </a:lnTo>
                  <a:lnTo>
                    <a:pt x="102" y="108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20" y="108"/>
                  </a:lnTo>
                  <a:lnTo>
                    <a:pt x="125" y="110"/>
                  </a:lnTo>
                  <a:lnTo>
                    <a:pt x="131" y="119"/>
                  </a:lnTo>
                  <a:lnTo>
                    <a:pt x="138" y="123"/>
                  </a:lnTo>
                  <a:lnTo>
                    <a:pt x="139" y="130"/>
                  </a:lnTo>
                  <a:lnTo>
                    <a:pt x="138" y="138"/>
                  </a:lnTo>
                  <a:lnTo>
                    <a:pt x="138" y="149"/>
                  </a:lnTo>
                  <a:lnTo>
                    <a:pt x="140" y="153"/>
                  </a:lnTo>
                  <a:lnTo>
                    <a:pt x="145" y="169"/>
                  </a:lnTo>
                  <a:lnTo>
                    <a:pt x="148" y="170"/>
                  </a:lnTo>
                  <a:lnTo>
                    <a:pt x="160" y="171"/>
                  </a:lnTo>
                  <a:lnTo>
                    <a:pt x="166" y="173"/>
                  </a:lnTo>
                  <a:lnTo>
                    <a:pt x="174" y="184"/>
                  </a:lnTo>
                  <a:lnTo>
                    <a:pt x="178" y="186"/>
                  </a:lnTo>
                  <a:lnTo>
                    <a:pt x="185" y="187"/>
                  </a:lnTo>
                  <a:lnTo>
                    <a:pt x="187" y="186"/>
                  </a:lnTo>
                  <a:lnTo>
                    <a:pt x="205" y="161"/>
                  </a:lnTo>
                  <a:lnTo>
                    <a:pt x="226" y="137"/>
                  </a:lnTo>
                  <a:lnTo>
                    <a:pt x="227" y="133"/>
                  </a:lnTo>
                  <a:lnTo>
                    <a:pt x="228" y="132"/>
                  </a:lnTo>
                  <a:lnTo>
                    <a:pt x="231" y="131"/>
                  </a:lnTo>
                  <a:lnTo>
                    <a:pt x="234" y="128"/>
                  </a:lnTo>
                  <a:lnTo>
                    <a:pt x="242" y="123"/>
                  </a:lnTo>
                  <a:lnTo>
                    <a:pt x="246" y="121"/>
                  </a:lnTo>
                  <a:lnTo>
                    <a:pt x="249" y="119"/>
                  </a:lnTo>
                  <a:lnTo>
                    <a:pt x="256" y="119"/>
                  </a:lnTo>
                  <a:lnTo>
                    <a:pt x="257" y="120"/>
                  </a:lnTo>
                  <a:lnTo>
                    <a:pt x="261" y="118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74" y="103"/>
                  </a:lnTo>
                  <a:lnTo>
                    <a:pt x="275" y="106"/>
                  </a:lnTo>
                  <a:lnTo>
                    <a:pt x="276" y="110"/>
                  </a:lnTo>
                  <a:lnTo>
                    <a:pt x="277" y="110"/>
                  </a:lnTo>
                  <a:lnTo>
                    <a:pt x="279" y="110"/>
                  </a:lnTo>
                  <a:lnTo>
                    <a:pt x="281" y="109"/>
                  </a:lnTo>
                  <a:lnTo>
                    <a:pt x="287" y="112"/>
                  </a:lnTo>
                  <a:lnTo>
                    <a:pt x="288" y="114"/>
                  </a:lnTo>
                  <a:lnTo>
                    <a:pt x="292" y="114"/>
                  </a:lnTo>
                  <a:lnTo>
                    <a:pt x="297" y="112"/>
                  </a:lnTo>
                  <a:lnTo>
                    <a:pt x="299" y="112"/>
                  </a:lnTo>
                  <a:lnTo>
                    <a:pt x="300" y="114"/>
                  </a:lnTo>
                  <a:lnTo>
                    <a:pt x="302" y="122"/>
                  </a:lnTo>
                  <a:lnTo>
                    <a:pt x="305" y="133"/>
                  </a:lnTo>
                  <a:lnTo>
                    <a:pt x="308" y="133"/>
                  </a:lnTo>
                  <a:lnTo>
                    <a:pt x="315" y="134"/>
                  </a:lnTo>
                  <a:lnTo>
                    <a:pt x="320" y="137"/>
                  </a:lnTo>
                  <a:lnTo>
                    <a:pt x="325" y="146"/>
                  </a:lnTo>
                  <a:lnTo>
                    <a:pt x="324" y="149"/>
                  </a:lnTo>
                  <a:lnTo>
                    <a:pt x="321" y="157"/>
                  </a:lnTo>
                  <a:lnTo>
                    <a:pt x="321" y="164"/>
                  </a:lnTo>
                  <a:lnTo>
                    <a:pt x="324" y="165"/>
                  </a:lnTo>
                  <a:lnTo>
                    <a:pt x="338" y="166"/>
                  </a:lnTo>
                  <a:lnTo>
                    <a:pt x="344" y="169"/>
                  </a:lnTo>
                  <a:lnTo>
                    <a:pt x="344" y="172"/>
                  </a:lnTo>
                  <a:lnTo>
                    <a:pt x="347" y="172"/>
                  </a:lnTo>
                  <a:lnTo>
                    <a:pt x="357" y="172"/>
                  </a:lnTo>
                  <a:lnTo>
                    <a:pt x="358" y="177"/>
                  </a:lnTo>
                  <a:lnTo>
                    <a:pt x="361" y="178"/>
                  </a:lnTo>
                  <a:lnTo>
                    <a:pt x="360" y="181"/>
                  </a:lnTo>
                  <a:lnTo>
                    <a:pt x="359" y="182"/>
                  </a:lnTo>
                  <a:lnTo>
                    <a:pt x="357" y="187"/>
                  </a:lnTo>
                  <a:lnTo>
                    <a:pt x="415" y="182"/>
                  </a:lnTo>
                  <a:lnTo>
                    <a:pt x="412" y="106"/>
                  </a:lnTo>
                  <a:lnTo>
                    <a:pt x="410" y="106"/>
                  </a:lnTo>
                  <a:lnTo>
                    <a:pt x="407" y="86"/>
                  </a:lnTo>
                  <a:lnTo>
                    <a:pt x="384" y="87"/>
                  </a:lnTo>
                  <a:lnTo>
                    <a:pt x="361" y="75"/>
                  </a:lnTo>
                  <a:lnTo>
                    <a:pt x="355" y="74"/>
                  </a:lnTo>
                  <a:lnTo>
                    <a:pt x="349" y="71"/>
                  </a:lnTo>
                  <a:lnTo>
                    <a:pt x="338" y="68"/>
                  </a:lnTo>
                  <a:lnTo>
                    <a:pt x="333" y="71"/>
                  </a:lnTo>
                  <a:lnTo>
                    <a:pt x="328" y="77"/>
                  </a:lnTo>
                  <a:lnTo>
                    <a:pt x="328" y="93"/>
                  </a:lnTo>
                  <a:lnTo>
                    <a:pt x="321" y="94"/>
                  </a:lnTo>
                  <a:lnTo>
                    <a:pt x="322" y="98"/>
                  </a:lnTo>
                  <a:lnTo>
                    <a:pt x="317" y="97"/>
                  </a:lnTo>
                  <a:lnTo>
                    <a:pt x="289" y="97"/>
                  </a:lnTo>
                  <a:lnTo>
                    <a:pt x="288" y="96"/>
                  </a:lnTo>
                  <a:lnTo>
                    <a:pt x="287" y="93"/>
                  </a:lnTo>
                  <a:lnTo>
                    <a:pt x="278" y="87"/>
                  </a:lnTo>
                  <a:lnTo>
                    <a:pt x="276" y="83"/>
                  </a:lnTo>
                  <a:lnTo>
                    <a:pt x="274" y="82"/>
                  </a:lnTo>
                  <a:lnTo>
                    <a:pt x="271" y="82"/>
                  </a:lnTo>
                  <a:lnTo>
                    <a:pt x="267" y="82"/>
                  </a:lnTo>
                  <a:lnTo>
                    <a:pt x="266" y="78"/>
                  </a:lnTo>
                  <a:lnTo>
                    <a:pt x="264" y="77"/>
                  </a:lnTo>
                  <a:lnTo>
                    <a:pt x="259" y="77"/>
                  </a:lnTo>
                  <a:lnTo>
                    <a:pt x="256" y="76"/>
                  </a:lnTo>
                  <a:lnTo>
                    <a:pt x="254" y="70"/>
                  </a:lnTo>
                  <a:lnTo>
                    <a:pt x="250" y="70"/>
                  </a:lnTo>
                  <a:lnTo>
                    <a:pt x="249" y="60"/>
                  </a:lnTo>
                  <a:lnTo>
                    <a:pt x="247" y="47"/>
                  </a:lnTo>
                  <a:lnTo>
                    <a:pt x="246" y="26"/>
                  </a:lnTo>
                  <a:lnTo>
                    <a:pt x="226" y="20"/>
                  </a:lnTo>
                  <a:lnTo>
                    <a:pt x="211" y="0"/>
                  </a:lnTo>
                  <a:lnTo>
                    <a:pt x="211" y="2"/>
                  </a:lnTo>
                  <a:lnTo>
                    <a:pt x="209" y="1"/>
                  </a:lnTo>
                  <a:lnTo>
                    <a:pt x="196" y="6"/>
                  </a:lnTo>
                  <a:lnTo>
                    <a:pt x="188" y="8"/>
                  </a:lnTo>
                  <a:lnTo>
                    <a:pt x="184" y="7"/>
                  </a:lnTo>
                  <a:lnTo>
                    <a:pt x="184" y="8"/>
                  </a:lnTo>
                  <a:lnTo>
                    <a:pt x="181" y="9"/>
                  </a:lnTo>
                  <a:lnTo>
                    <a:pt x="181" y="12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1" y="23"/>
                  </a:lnTo>
                  <a:lnTo>
                    <a:pt x="161" y="29"/>
                  </a:lnTo>
                  <a:lnTo>
                    <a:pt x="151" y="32"/>
                  </a:lnTo>
                  <a:lnTo>
                    <a:pt x="146" y="33"/>
                  </a:lnTo>
                  <a:lnTo>
                    <a:pt x="133" y="33"/>
                  </a:lnTo>
                  <a:lnTo>
                    <a:pt x="131" y="35"/>
                  </a:lnTo>
                  <a:lnTo>
                    <a:pt x="130" y="33"/>
                  </a:lnTo>
                  <a:lnTo>
                    <a:pt x="126" y="33"/>
                  </a:lnTo>
                  <a:lnTo>
                    <a:pt x="123" y="33"/>
                  </a:lnTo>
                  <a:lnTo>
                    <a:pt x="107" y="35"/>
                  </a:lnTo>
                  <a:lnTo>
                    <a:pt x="91" y="35"/>
                  </a:lnTo>
                  <a:lnTo>
                    <a:pt x="90" y="35"/>
                  </a:lnTo>
                  <a:lnTo>
                    <a:pt x="81" y="36"/>
                  </a:lnTo>
                  <a:lnTo>
                    <a:pt x="65" y="41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2" y="70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69" name="Freeform 111">
              <a:extLst>
                <a:ext uri="{FF2B5EF4-FFF2-40B4-BE49-F238E27FC236}">
                  <a16:creationId xmlns:a16="http://schemas.microsoft.com/office/drawing/2014/main" id="{514E1B9F-3A23-F0EF-D610-3BB68FA2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646" y="4371553"/>
              <a:ext cx="560387" cy="557213"/>
            </a:xfrm>
            <a:custGeom>
              <a:avLst/>
              <a:gdLst>
                <a:gd name="T0" fmla="*/ 2147483646 w 365"/>
                <a:gd name="T1" fmla="*/ 2147483646 h 337"/>
                <a:gd name="T2" fmla="*/ 2147483646 w 365"/>
                <a:gd name="T3" fmla="*/ 2147483646 h 337"/>
                <a:gd name="T4" fmla="*/ 2147483646 w 365"/>
                <a:gd name="T5" fmla="*/ 2147483646 h 337"/>
                <a:gd name="T6" fmla="*/ 2147483646 w 365"/>
                <a:gd name="T7" fmla="*/ 2147483646 h 337"/>
                <a:gd name="T8" fmla="*/ 2147483646 w 365"/>
                <a:gd name="T9" fmla="*/ 2147483646 h 337"/>
                <a:gd name="T10" fmla="*/ 2147483646 w 365"/>
                <a:gd name="T11" fmla="*/ 2147483646 h 337"/>
                <a:gd name="T12" fmla="*/ 2147483646 w 365"/>
                <a:gd name="T13" fmla="*/ 2147483646 h 337"/>
                <a:gd name="T14" fmla="*/ 2147483646 w 365"/>
                <a:gd name="T15" fmla="*/ 2147483646 h 337"/>
                <a:gd name="T16" fmla="*/ 2147483646 w 365"/>
                <a:gd name="T17" fmla="*/ 2147483646 h 337"/>
                <a:gd name="T18" fmla="*/ 2147483646 w 365"/>
                <a:gd name="T19" fmla="*/ 2147483646 h 337"/>
                <a:gd name="T20" fmla="*/ 2147483646 w 365"/>
                <a:gd name="T21" fmla="*/ 2147483646 h 337"/>
                <a:gd name="T22" fmla="*/ 2147483646 w 365"/>
                <a:gd name="T23" fmla="*/ 2147483646 h 337"/>
                <a:gd name="T24" fmla="*/ 2147483646 w 365"/>
                <a:gd name="T25" fmla="*/ 2147483646 h 337"/>
                <a:gd name="T26" fmla="*/ 2147483646 w 365"/>
                <a:gd name="T27" fmla="*/ 2147483646 h 337"/>
                <a:gd name="T28" fmla="*/ 2147483646 w 365"/>
                <a:gd name="T29" fmla="*/ 2147483646 h 337"/>
                <a:gd name="T30" fmla="*/ 2147483646 w 365"/>
                <a:gd name="T31" fmla="*/ 2147483646 h 337"/>
                <a:gd name="T32" fmla="*/ 2147483646 w 365"/>
                <a:gd name="T33" fmla="*/ 2147483646 h 337"/>
                <a:gd name="T34" fmla="*/ 2147483646 w 365"/>
                <a:gd name="T35" fmla="*/ 2147483646 h 337"/>
                <a:gd name="T36" fmla="*/ 2147483646 w 365"/>
                <a:gd name="T37" fmla="*/ 2147483646 h 337"/>
                <a:gd name="T38" fmla="*/ 2147483646 w 365"/>
                <a:gd name="T39" fmla="*/ 2147483646 h 337"/>
                <a:gd name="T40" fmla="*/ 2147483646 w 365"/>
                <a:gd name="T41" fmla="*/ 2147483646 h 337"/>
                <a:gd name="T42" fmla="*/ 2147483646 w 365"/>
                <a:gd name="T43" fmla="*/ 2147483646 h 337"/>
                <a:gd name="T44" fmla="*/ 2147483646 w 365"/>
                <a:gd name="T45" fmla="*/ 2147483646 h 337"/>
                <a:gd name="T46" fmla="*/ 2147483646 w 365"/>
                <a:gd name="T47" fmla="*/ 2147483646 h 337"/>
                <a:gd name="T48" fmla="*/ 2147483646 w 365"/>
                <a:gd name="T49" fmla="*/ 2147483646 h 337"/>
                <a:gd name="T50" fmla="*/ 2147483646 w 365"/>
                <a:gd name="T51" fmla="*/ 2147483646 h 337"/>
                <a:gd name="T52" fmla="*/ 2147483646 w 365"/>
                <a:gd name="T53" fmla="*/ 2147483646 h 337"/>
                <a:gd name="T54" fmla="*/ 2147483646 w 365"/>
                <a:gd name="T55" fmla="*/ 2147483646 h 337"/>
                <a:gd name="T56" fmla="*/ 2147483646 w 365"/>
                <a:gd name="T57" fmla="*/ 2147483646 h 337"/>
                <a:gd name="T58" fmla="*/ 2147483646 w 365"/>
                <a:gd name="T59" fmla="*/ 2147483646 h 337"/>
                <a:gd name="T60" fmla="*/ 2147483646 w 365"/>
                <a:gd name="T61" fmla="*/ 2147483646 h 337"/>
                <a:gd name="T62" fmla="*/ 2147483646 w 365"/>
                <a:gd name="T63" fmla="*/ 2147483646 h 337"/>
                <a:gd name="T64" fmla="*/ 2147483646 w 365"/>
                <a:gd name="T65" fmla="*/ 2147483646 h 337"/>
                <a:gd name="T66" fmla="*/ 2147483646 w 365"/>
                <a:gd name="T67" fmla="*/ 2147483646 h 337"/>
                <a:gd name="T68" fmla="*/ 2147483646 w 365"/>
                <a:gd name="T69" fmla="*/ 2147483646 h 337"/>
                <a:gd name="T70" fmla="*/ 0 w 365"/>
                <a:gd name="T71" fmla="*/ 2147483646 h 3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5"/>
                <a:gd name="T109" fmla="*/ 0 h 337"/>
                <a:gd name="T110" fmla="*/ 365 w 365"/>
                <a:gd name="T111" fmla="*/ 337 h 3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5" h="337">
                  <a:moveTo>
                    <a:pt x="0" y="114"/>
                  </a:moveTo>
                  <a:lnTo>
                    <a:pt x="2" y="106"/>
                  </a:lnTo>
                  <a:lnTo>
                    <a:pt x="6" y="102"/>
                  </a:lnTo>
                  <a:lnTo>
                    <a:pt x="19" y="93"/>
                  </a:lnTo>
                  <a:lnTo>
                    <a:pt x="24" y="89"/>
                  </a:lnTo>
                  <a:lnTo>
                    <a:pt x="34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50" y="76"/>
                  </a:lnTo>
                  <a:lnTo>
                    <a:pt x="56" y="70"/>
                  </a:lnTo>
                  <a:lnTo>
                    <a:pt x="68" y="65"/>
                  </a:lnTo>
                  <a:lnTo>
                    <a:pt x="73" y="63"/>
                  </a:lnTo>
                  <a:lnTo>
                    <a:pt x="89" y="59"/>
                  </a:lnTo>
                  <a:lnTo>
                    <a:pt x="92" y="58"/>
                  </a:lnTo>
                  <a:lnTo>
                    <a:pt x="102" y="56"/>
                  </a:lnTo>
                  <a:lnTo>
                    <a:pt x="116" y="53"/>
                  </a:lnTo>
                  <a:lnTo>
                    <a:pt x="128" y="52"/>
                  </a:lnTo>
                  <a:lnTo>
                    <a:pt x="131" y="51"/>
                  </a:lnTo>
                  <a:lnTo>
                    <a:pt x="138" y="50"/>
                  </a:lnTo>
                  <a:lnTo>
                    <a:pt x="143" y="48"/>
                  </a:lnTo>
                  <a:lnTo>
                    <a:pt x="160" y="45"/>
                  </a:lnTo>
                  <a:lnTo>
                    <a:pt x="169" y="42"/>
                  </a:lnTo>
                  <a:lnTo>
                    <a:pt x="176" y="41"/>
                  </a:lnTo>
                  <a:lnTo>
                    <a:pt x="184" y="39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200" y="32"/>
                  </a:lnTo>
                  <a:lnTo>
                    <a:pt x="203" y="32"/>
                  </a:lnTo>
                  <a:lnTo>
                    <a:pt x="206" y="30"/>
                  </a:lnTo>
                  <a:lnTo>
                    <a:pt x="216" y="21"/>
                  </a:lnTo>
                  <a:lnTo>
                    <a:pt x="218" y="19"/>
                  </a:lnTo>
                  <a:lnTo>
                    <a:pt x="219" y="17"/>
                  </a:lnTo>
                  <a:lnTo>
                    <a:pt x="221" y="16"/>
                  </a:lnTo>
                  <a:lnTo>
                    <a:pt x="226" y="15"/>
                  </a:lnTo>
                  <a:lnTo>
                    <a:pt x="230" y="15"/>
                  </a:lnTo>
                  <a:lnTo>
                    <a:pt x="236" y="12"/>
                  </a:lnTo>
                  <a:lnTo>
                    <a:pt x="239" y="11"/>
                  </a:lnTo>
                  <a:lnTo>
                    <a:pt x="244" y="11"/>
                  </a:lnTo>
                  <a:lnTo>
                    <a:pt x="247" y="10"/>
                  </a:lnTo>
                  <a:lnTo>
                    <a:pt x="250" y="10"/>
                  </a:lnTo>
                  <a:lnTo>
                    <a:pt x="251" y="11"/>
                  </a:lnTo>
                  <a:lnTo>
                    <a:pt x="258" y="12"/>
                  </a:lnTo>
                  <a:lnTo>
                    <a:pt x="259" y="11"/>
                  </a:lnTo>
                  <a:lnTo>
                    <a:pt x="262" y="11"/>
                  </a:lnTo>
                  <a:lnTo>
                    <a:pt x="263" y="11"/>
                  </a:lnTo>
                  <a:lnTo>
                    <a:pt x="265" y="10"/>
                  </a:lnTo>
                  <a:lnTo>
                    <a:pt x="264" y="10"/>
                  </a:lnTo>
                  <a:lnTo>
                    <a:pt x="271" y="4"/>
                  </a:lnTo>
                  <a:lnTo>
                    <a:pt x="277" y="1"/>
                  </a:lnTo>
                  <a:lnTo>
                    <a:pt x="279" y="0"/>
                  </a:lnTo>
                  <a:lnTo>
                    <a:pt x="289" y="1"/>
                  </a:lnTo>
                  <a:lnTo>
                    <a:pt x="298" y="1"/>
                  </a:lnTo>
                  <a:lnTo>
                    <a:pt x="314" y="5"/>
                  </a:lnTo>
                  <a:lnTo>
                    <a:pt x="321" y="7"/>
                  </a:lnTo>
                  <a:lnTo>
                    <a:pt x="335" y="8"/>
                  </a:lnTo>
                  <a:lnTo>
                    <a:pt x="356" y="11"/>
                  </a:lnTo>
                  <a:lnTo>
                    <a:pt x="359" y="11"/>
                  </a:lnTo>
                  <a:lnTo>
                    <a:pt x="365" y="60"/>
                  </a:lnTo>
                  <a:lnTo>
                    <a:pt x="354" y="104"/>
                  </a:lnTo>
                  <a:lnTo>
                    <a:pt x="316" y="151"/>
                  </a:lnTo>
                  <a:lnTo>
                    <a:pt x="173" y="337"/>
                  </a:lnTo>
                  <a:lnTo>
                    <a:pt x="70" y="199"/>
                  </a:lnTo>
                  <a:lnTo>
                    <a:pt x="49" y="173"/>
                  </a:lnTo>
                  <a:lnTo>
                    <a:pt x="45" y="180"/>
                  </a:lnTo>
                  <a:lnTo>
                    <a:pt x="33" y="175"/>
                  </a:lnTo>
                  <a:lnTo>
                    <a:pt x="29" y="173"/>
                  </a:lnTo>
                  <a:lnTo>
                    <a:pt x="21" y="172"/>
                  </a:lnTo>
                  <a:lnTo>
                    <a:pt x="9" y="172"/>
                  </a:lnTo>
                  <a:lnTo>
                    <a:pt x="7" y="124"/>
                  </a:lnTo>
                  <a:lnTo>
                    <a:pt x="3" y="123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70" name="Freeform 114">
              <a:extLst>
                <a:ext uri="{FF2B5EF4-FFF2-40B4-BE49-F238E27FC236}">
                  <a16:creationId xmlns:a16="http://schemas.microsoft.com/office/drawing/2014/main" id="{2BF37AA0-8EDE-6246-DD69-855E120D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358" y="4939878"/>
              <a:ext cx="250825" cy="201613"/>
            </a:xfrm>
            <a:custGeom>
              <a:avLst/>
              <a:gdLst>
                <a:gd name="T0" fmla="*/ 2147483646 w 164"/>
                <a:gd name="T1" fmla="*/ 2147483646 h 120"/>
                <a:gd name="T2" fmla="*/ 2147483646 w 164"/>
                <a:gd name="T3" fmla="*/ 2147483646 h 120"/>
                <a:gd name="T4" fmla="*/ 2147483646 w 164"/>
                <a:gd name="T5" fmla="*/ 2147483646 h 120"/>
                <a:gd name="T6" fmla="*/ 2147483646 w 164"/>
                <a:gd name="T7" fmla="*/ 2147483646 h 120"/>
                <a:gd name="T8" fmla="*/ 2147483646 w 164"/>
                <a:gd name="T9" fmla="*/ 2147483646 h 120"/>
                <a:gd name="T10" fmla="*/ 2147483646 w 164"/>
                <a:gd name="T11" fmla="*/ 2147483646 h 120"/>
                <a:gd name="T12" fmla="*/ 2147483646 w 164"/>
                <a:gd name="T13" fmla="*/ 2147483646 h 120"/>
                <a:gd name="T14" fmla="*/ 2147483646 w 164"/>
                <a:gd name="T15" fmla="*/ 2147483646 h 120"/>
                <a:gd name="T16" fmla="*/ 2147483646 w 164"/>
                <a:gd name="T17" fmla="*/ 2147483646 h 120"/>
                <a:gd name="T18" fmla="*/ 2147483646 w 164"/>
                <a:gd name="T19" fmla="*/ 2147483646 h 120"/>
                <a:gd name="T20" fmla="*/ 2147483646 w 164"/>
                <a:gd name="T21" fmla="*/ 2147483646 h 120"/>
                <a:gd name="T22" fmla="*/ 2147483646 w 164"/>
                <a:gd name="T23" fmla="*/ 2147483646 h 120"/>
                <a:gd name="T24" fmla="*/ 2147483646 w 164"/>
                <a:gd name="T25" fmla="*/ 2147483646 h 120"/>
                <a:gd name="T26" fmla="*/ 2147483646 w 164"/>
                <a:gd name="T27" fmla="*/ 2147483646 h 120"/>
                <a:gd name="T28" fmla="*/ 2147483646 w 164"/>
                <a:gd name="T29" fmla="*/ 2147483646 h 120"/>
                <a:gd name="T30" fmla="*/ 2147483646 w 164"/>
                <a:gd name="T31" fmla="*/ 2147483646 h 120"/>
                <a:gd name="T32" fmla="*/ 2147483646 w 164"/>
                <a:gd name="T33" fmla="*/ 2147483646 h 120"/>
                <a:gd name="T34" fmla="*/ 2147483646 w 164"/>
                <a:gd name="T35" fmla="*/ 2147483646 h 120"/>
                <a:gd name="T36" fmla="*/ 2147483646 w 164"/>
                <a:gd name="T37" fmla="*/ 2147483646 h 120"/>
                <a:gd name="T38" fmla="*/ 2147483646 w 164"/>
                <a:gd name="T39" fmla="*/ 2147483646 h 120"/>
                <a:gd name="T40" fmla="*/ 2147483646 w 164"/>
                <a:gd name="T41" fmla="*/ 2147483646 h 120"/>
                <a:gd name="T42" fmla="*/ 2147483646 w 164"/>
                <a:gd name="T43" fmla="*/ 2147483646 h 120"/>
                <a:gd name="T44" fmla="*/ 2147483646 w 164"/>
                <a:gd name="T45" fmla="*/ 2147483646 h 120"/>
                <a:gd name="T46" fmla="*/ 2147483646 w 164"/>
                <a:gd name="T47" fmla="*/ 2147483646 h 120"/>
                <a:gd name="T48" fmla="*/ 2147483646 w 164"/>
                <a:gd name="T49" fmla="*/ 2147483646 h 120"/>
                <a:gd name="T50" fmla="*/ 2147483646 w 164"/>
                <a:gd name="T51" fmla="*/ 2147483646 h 120"/>
                <a:gd name="T52" fmla="*/ 2147483646 w 164"/>
                <a:gd name="T53" fmla="*/ 2147483646 h 120"/>
                <a:gd name="T54" fmla="*/ 2147483646 w 164"/>
                <a:gd name="T55" fmla="*/ 2147483646 h 120"/>
                <a:gd name="T56" fmla="*/ 2147483646 w 164"/>
                <a:gd name="T57" fmla="*/ 2147483646 h 120"/>
                <a:gd name="T58" fmla="*/ 2147483646 w 164"/>
                <a:gd name="T59" fmla="*/ 2147483646 h 120"/>
                <a:gd name="T60" fmla="*/ 2147483646 w 164"/>
                <a:gd name="T61" fmla="*/ 2147483646 h 120"/>
                <a:gd name="T62" fmla="*/ 2147483646 w 164"/>
                <a:gd name="T63" fmla="*/ 2147483646 h 120"/>
                <a:gd name="T64" fmla="*/ 2147483646 w 164"/>
                <a:gd name="T65" fmla="*/ 2147483646 h 120"/>
                <a:gd name="T66" fmla="*/ 2147483646 w 164"/>
                <a:gd name="T67" fmla="*/ 2147483646 h 120"/>
                <a:gd name="T68" fmla="*/ 2147483646 w 164"/>
                <a:gd name="T69" fmla="*/ 2147483646 h 120"/>
                <a:gd name="T70" fmla="*/ 2147483646 w 164"/>
                <a:gd name="T71" fmla="*/ 2147483646 h 120"/>
                <a:gd name="T72" fmla="*/ 2147483646 w 164"/>
                <a:gd name="T73" fmla="*/ 0 h 120"/>
                <a:gd name="T74" fmla="*/ 2147483646 w 164"/>
                <a:gd name="T75" fmla="*/ 2147483646 h 120"/>
                <a:gd name="T76" fmla="*/ 2147483646 w 164"/>
                <a:gd name="T77" fmla="*/ 2147483646 h 120"/>
                <a:gd name="T78" fmla="*/ 2147483646 w 164"/>
                <a:gd name="T79" fmla="*/ 2147483646 h 120"/>
                <a:gd name="T80" fmla="*/ 2147483646 w 164"/>
                <a:gd name="T81" fmla="*/ 2147483646 h 120"/>
                <a:gd name="T82" fmla="*/ 2147483646 w 164"/>
                <a:gd name="T83" fmla="*/ 2147483646 h 120"/>
                <a:gd name="T84" fmla="*/ 2147483646 w 164"/>
                <a:gd name="T85" fmla="*/ 2147483646 h 120"/>
                <a:gd name="T86" fmla="*/ 2147483646 w 164"/>
                <a:gd name="T87" fmla="*/ 2147483646 h 120"/>
                <a:gd name="T88" fmla="*/ 2147483646 w 164"/>
                <a:gd name="T89" fmla="*/ 2147483646 h 120"/>
                <a:gd name="T90" fmla="*/ 2147483646 w 164"/>
                <a:gd name="T91" fmla="*/ 2147483646 h 120"/>
                <a:gd name="T92" fmla="*/ 2147483646 w 164"/>
                <a:gd name="T93" fmla="*/ 2147483646 h 120"/>
                <a:gd name="T94" fmla="*/ 2147483646 w 164"/>
                <a:gd name="T95" fmla="*/ 2147483646 h 120"/>
                <a:gd name="T96" fmla="*/ 2147483646 w 164"/>
                <a:gd name="T97" fmla="*/ 2147483646 h 120"/>
                <a:gd name="T98" fmla="*/ 2147483646 w 164"/>
                <a:gd name="T99" fmla="*/ 2147483646 h 120"/>
                <a:gd name="T100" fmla="*/ 2147483646 w 164"/>
                <a:gd name="T101" fmla="*/ 2147483646 h 120"/>
                <a:gd name="T102" fmla="*/ 2147483646 w 164"/>
                <a:gd name="T103" fmla="*/ 2147483646 h 120"/>
                <a:gd name="T104" fmla="*/ 2147483646 w 164"/>
                <a:gd name="T105" fmla="*/ 2147483646 h 120"/>
                <a:gd name="T106" fmla="*/ 2147483646 w 164"/>
                <a:gd name="T107" fmla="*/ 2147483646 h 120"/>
                <a:gd name="T108" fmla="*/ 2147483646 w 164"/>
                <a:gd name="T109" fmla="*/ 2147483646 h 120"/>
                <a:gd name="T110" fmla="*/ 2147483646 w 164"/>
                <a:gd name="T111" fmla="*/ 2147483646 h 120"/>
                <a:gd name="T112" fmla="*/ 2147483646 w 164"/>
                <a:gd name="T113" fmla="*/ 2147483646 h 120"/>
                <a:gd name="T114" fmla="*/ 2147483646 w 164"/>
                <a:gd name="T115" fmla="*/ 2147483646 h 120"/>
                <a:gd name="T116" fmla="*/ 0 w 164"/>
                <a:gd name="T117" fmla="*/ 2147483646 h 1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"/>
                <a:gd name="T178" fmla="*/ 0 h 120"/>
                <a:gd name="T179" fmla="*/ 164 w 164"/>
                <a:gd name="T180" fmla="*/ 120 h 1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" h="120">
                  <a:moveTo>
                    <a:pt x="0" y="49"/>
                  </a:moveTo>
                  <a:lnTo>
                    <a:pt x="10" y="52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20" y="57"/>
                  </a:lnTo>
                  <a:lnTo>
                    <a:pt x="21" y="56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8"/>
                  </a:lnTo>
                  <a:lnTo>
                    <a:pt x="32" y="61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7"/>
                  </a:lnTo>
                  <a:lnTo>
                    <a:pt x="32" y="68"/>
                  </a:lnTo>
                  <a:lnTo>
                    <a:pt x="43" y="73"/>
                  </a:lnTo>
                  <a:lnTo>
                    <a:pt x="57" y="79"/>
                  </a:lnTo>
                  <a:lnTo>
                    <a:pt x="63" y="82"/>
                  </a:lnTo>
                  <a:lnTo>
                    <a:pt x="69" y="85"/>
                  </a:lnTo>
                  <a:lnTo>
                    <a:pt x="77" y="90"/>
                  </a:lnTo>
                  <a:lnTo>
                    <a:pt x="79" y="92"/>
                  </a:lnTo>
                  <a:lnTo>
                    <a:pt x="98" y="108"/>
                  </a:lnTo>
                  <a:lnTo>
                    <a:pt x="103" y="114"/>
                  </a:lnTo>
                  <a:lnTo>
                    <a:pt x="105" y="115"/>
                  </a:lnTo>
                  <a:lnTo>
                    <a:pt x="104" y="116"/>
                  </a:lnTo>
                  <a:lnTo>
                    <a:pt x="106" y="117"/>
                  </a:lnTo>
                  <a:lnTo>
                    <a:pt x="111" y="120"/>
                  </a:lnTo>
                  <a:lnTo>
                    <a:pt x="123" y="111"/>
                  </a:lnTo>
                  <a:lnTo>
                    <a:pt x="133" y="102"/>
                  </a:lnTo>
                  <a:lnTo>
                    <a:pt x="136" y="97"/>
                  </a:lnTo>
                  <a:lnTo>
                    <a:pt x="138" y="93"/>
                  </a:lnTo>
                  <a:lnTo>
                    <a:pt x="146" y="87"/>
                  </a:lnTo>
                  <a:lnTo>
                    <a:pt x="148" y="84"/>
                  </a:lnTo>
                  <a:lnTo>
                    <a:pt x="148" y="83"/>
                  </a:lnTo>
                  <a:lnTo>
                    <a:pt x="148" y="80"/>
                  </a:lnTo>
                  <a:lnTo>
                    <a:pt x="147" y="79"/>
                  </a:lnTo>
                  <a:lnTo>
                    <a:pt x="149" y="75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7" y="78"/>
                  </a:lnTo>
                  <a:lnTo>
                    <a:pt x="160" y="73"/>
                  </a:lnTo>
                  <a:lnTo>
                    <a:pt x="160" y="72"/>
                  </a:lnTo>
                  <a:lnTo>
                    <a:pt x="163" y="71"/>
                  </a:lnTo>
                  <a:lnTo>
                    <a:pt x="163" y="70"/>
                  </a:lnTo>
                  <a:lnTo>
                    <a:pt x="163" y="66"/>
                  </a:lnTo>
                  <a:lnTo>
                    <a:pt x="160" y="61"/>
                  </a:lnTo>
                  <a:lnTo>
                    <a:pt x="160" y="56"/>
                  </a:lnTo>
                  <a:lnTo>
                    <a:pt x="160" y="51"/>
                  </a:lnTo>
                  <a:lnTo>
                    <a:pt x="161" y="48"/>
                  </a:lnTo>
                  <a:lnTo>
                    <a:pt x="161" y="44"/>
                  </a:lnTo>
                  <a:lnTo>
                    <a:pt x="160" y="41"/>
                  </a:lnTo>
                  <a:lnTo>
                    <a:pt x="161" y="35"/>
                  </a:lnTo>
                  <a:lnTo>
                    <a:pt x="162" y="29"/>
                  </a:lnTo>
                  <a:lnTo>
                    <a:pt x="164" y="26"/>
                  </a:lnTo>
                  <a:lnTo>
                    <a:pt x="149" y="10"/>
                  </a:lnTo>
                  <a:lnTo>
                    <a:pt x="148" y="9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5" y="1"/>
                  </a:lnTo>
                  <a:lnTo>
                    <a:pt x="144" y="0"/>
                  </a:lnTo>
                  <a:lnTo>
                    <a:pt x="142" y="1"/>
                  </a:lnTo>
                  <a:lnTo>
                    <a:pt x="140" y="2"/>
                  </a:lnTo>
                  <a:lnTo>
                    <a:pt x="134" y="6"/>
                  </a:lnTo>
                  <a:lnTo>
                    <a:pt x="133" y="10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26" y="13"/>
                  </a:lnTo>
                  <a:lnTo>
                    <a:pt x="121" y="14"/>
                  </a:lnTo>
                  <a:lnTo>
                    <a:pt x="120" y="15"/>
                  </a:lnTo>
                  <a:lnTo>
                    <a:pt x="116" y="14"/>
                  </a:lnTo>
                  <a:lnTo>
                    <a:pt x="102" y="12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2" y="17"/>
                  </a:lnTo>
                  <a:lnTo>
                    <a:pt x="74" y="25"/>
                  </a:lnTo>
                  <a:lnTo>
                    <a:pt x="68" y="28"/>
                  </a:lnTo>
                  <a:lnTo>
                    <a:pt x="66" y="29"/>
                  </a:lnTo>
                  <a:lnTo>
                    <a:pt x="64" y="31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3" y="34"/>
                  </a:lnTo>
                  <a:lnTo>
                    <a:pt x="51" y="33"/>
                  </a:lnTo>
                  <a:lnTo>
                    <a:pt x="48" y="34"/>
                  </a:lnTo>
                  <a:lnTo>
                    <a:pt x="47" y="33"/>
                  </a:lnTo>
                  <a:lnTo>
                    <a:pt x="46" y="32"/>
                  </a:lnTo>
                  <a:lnTo>
                    <a:pt x="43" y="28"/>
                  </a:lnTo>
                  <a:lnTo>
                    <a:pt x="42" y="34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5" y="37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23" y="34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7" y="34"/>
                  </a:lnTo>
                  <a:lnTo>
                    <a:pt x="12" y="4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71" name="Freeform 116">
              <a:extLst>
                <a:ext uri="{FF2B5EF4-FFF2-40B4-BE49-F238E27FC236}">
                  <a16:creationId xmlns:a16="http://schemas.microsoft.com/office/drawing/2014/main" id="{BA1FA4EC-D215-C76E-C69D-B3A9FDEDD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708" y="3160291"/>
              <a:ext cx="738188" cy="1084262"/>
            </a:xfrm>
            <a:custGeom>
              <a:avLst/>
              <a:gdLst>
                <a:gd name="T0" fmla="*/ 2147483646 w 480"/>
                <a:gd name="T1" fmla="*/ 2147483646 h 654"/>
                <a:gd name="T2" fmla="*/ 2147483646 w 480"/>
                <a:gd name="T3" fmla="*/ 2147483646 h 654"/>
                <a:gd name="T4" fmla="*/ 2147483646 w 480"/>
                <a:gd name="T5" fmla="*/ 2147483646 h 654"/>
                <a:gd name="T6" fmla="*/ 2147483646 w 480"/>
                <a:gd name="T7" fmla="*/ 2147483646 h 654"/>
                <a:gd name="T8" fmla="*/ 2147483646 w 480"/>
                <a:gd name="T9" fmla="*/ 2147483646 h 654"/>
                <a:gd name="T10" fmla="*/ 2147483646 w 480"/>
                <a:gd name="T11" fmla="*/ 2147483646 h 654"/>
                <a:gd name="T12" fmla="*/ 2147483646 w 480"/>
                <a:gd name="T13" fmla="*/ 2147483646 h 654"/>
                <a:gd name="T14" fmla="*/ 2147483646 w 480"/>
                <a:gd name="T15" fmla="*/ 2147483646 h 654"/>
                <a:gd name="T16" fmla="*/ 2147483646 w 480"/>
                <a:gd name="T17" fmla="*/ 2147483646 h 654"/>
                <a:gd name="T18" fmla="*/ 2147483646 w 480"/>
                <a:gd name="T19" fmla="*/ 2147483646 h 654"/>
                <a:gd name="T20" fmla="*/ 2147483646 w 480"/>
                <a:gd name="T21" fmla="*/ 2147483646 h 654"/>
                <a:gd name="T22" fmla="*/ 2147483646 w 480"/>
                <a:gd name="T23" fmla="*/ 2147483646 h 654"/>
                <a:gd name="T24" fmla="*/ 2147483646 w 480"/>
                <a:gd name="T25" fmla="*/ 2147483646 h 654"/>
                <a:gd name="T26" fmla="*/ 2147483646 w 480"/>
                <a:gd name="T27" fmla="*/ 2147483646 h 654"/>
                <a:gd name="T28" fmla="*/ 2147483646 w 480"/>
                <a:gd name="T29" fmla="*/ 2147483646 h 654"/>
                <a:gd name="T30" fmla="*/ 2147483646 w 480"/>
                <a:gd name="T31" fmla="*/ 2147483646 h 654"/>
                <a:gd name="T32" fmla="*/ 2147483646 w 480"/>
                <a:gd name="T33" fmla="*/ 2147483646 h 654"/>
                <a:gd name="T34" fmla="*/ 2147483646 w 480"/>
                <a:gd name="T35" fmla="*/ 2147483646 h 654"/>
                <a:gd name="T36" fmla="*/ 2147483646 w 480"/>
                <a:gd name="T37" fmla="*/ 2147483646 h 654"/>
                <a:gd name="T38" fmla="*/ 2147483646 w 480"/>
                <a:gd name="T39" fmla="*/ 2147483646 h 654"/>
                <a:gd name="T40" fmla="*/ 2147483646 w 480"/>
                <a:gd name="T41" fmla="*/ 2147483646 h 654"/>
                <a:gd name="T42" fmla="*/ 2147483646 w 480"/>
                <a:gd name="T43" fmla="*/ 2147483646 h 654"/>
                <a:gd name="T44" fmla="*/ 2147483646 w 480"/>
                <a:gd name="T45" fmla="*/ 2147483646 h 654"/>
                <a:gd name="T46" fmla="*/ 2147483646 w 480"/>
                <a:gd name="T47" fmla="*/ 2147483646 h 654"/>
                <a:gd name="T48" fmla="*/ 2147483646 w 480"/>
                <a:gd name="T49" fmla="*/ 2147483646 h 654"/>
                <a:gd name="T50" fmla="*/ 2147483646 w 480"/>
                <a:gd name="T51" fmla="*/ 2147483646 h 654"/>
                <a:gd name="T52" fmla="*/ 2147483646 w 480"/>
                <a:gd name="T53" fmla="*/ 2147483646 h 654"/>
                <a:gd name="T54" fmla="*/ 2147483646 w 480"/>
                <a:gd name="T55" fmla="*/ 2147483646 h 654"/>
                <a:gd name="T56" fmla="*/ 2147483646 w 480"/>
                <a:gd name="T57" fmla="*/ 2147483646 h 654"/>
                <a:gd name="T58" fmla="*/ 2147483646 w 480"/>
                <a:gd name="T59" fmla="*/ 2147483646 h 654"/>
                <a:gd name="T60" fmla="*/ 2147483646 w 480"/>
                <a:gd name="T61" fmla="*/ 2147483646 h 654"/>
                <a:gd name="T62" fmla="*/ 2147483646 w 480"/>
                <a:gd name="T63" fmla="*/ 2147483646 h 654"/>
                <a:gd name="T64" fmla="*/ 2147483646 w 480"/>
                <a:gd name="T65" fmla="*/ 2147483646 h 654"/>
                <a:gd name="T66" fmla="*/ 2147483646 w 480"/>
                <a:gd name="T67" fmla="*/ 2147483646 h 654"/>
                <a:gd name="T68" fmla="*/ 2147483646 w 480"/>
                <a:gd name="T69" fmla="*/ 2147483646 h 654"/>
                <a:gd name="T70" fmla="*/ 2147483646 w 480"/>
                <a:gd name="T71" fmla="*/ 2147483646 h 654"/>
                <a:gd name="T72" fmla="*/ 2147483646 w 480"/>
                <a:gd name="T73" fmla="*/ 2147483646 h 654"/>
                <a:gd name="T74" fmla="*/ 2147483646 w 480"/>
                <a:gd name="T75" fmla="*/ 2147483646 h 654"/>
                <a:gd name="T76" fmla="*/ 2147483646 w 480"/>
                <a:gd name="T77" fmla="*/ 2147483646 h 654"/>
                <a:gd name="T78" fmla="*/ 2147483646 w 480"/>
                <a:gd name="T79" fmla="*/ 2147483646 h 654"/>
                <a:gd name="T80" fmla="*/ 2147483646 w 480"/>
                <a:gd name="T81" fmla="*/ 2147483646 h 654"/>
                <a:gd name="T82" fmla="*/ 2147483646 w 480"/>
                <a:gd name="T83" fmla="*/ 2147483646 h 654"/>
                <a:gd name="T84" fmla="*/ 2147483646 w 480"/>
                <a:gd name="T85" fmla="*/ 2147483646 h 654"/>
                <a:gd name="T86" fmla="*/ 2147483646 w 480"/>
                <a:gd name="T87" fmla="*/ 2147483646 h 654"/>
                <a:gd name="T88" fmla="*/ 2147483646 w 480"/>
                <a:gd name="T89" fmla="*/ 2147483646 h 654"/>
                <a:gd name="T90" fmla="*/ 2147483646 w 480"/>
                <a:gd name="T91" fmla="*/ 2147483646 h 654"/>
                <a:gd name="T92" fmla="*/ 2147483646 w 480"/>
                <a:gd name="T93" fmla="*/ 2147483646 h 654"/>
                <a:gd name="T94" fmla="*/ 2147483646 w 480"/>
                <a:gd name="T95" fmla="*/ 2147483646 h 654"/>
                <a:gd name="T96" fmla="*/ 2147483646 w 480"/>
                <a:gd name="T97" fmla="*/ 2147483646 h 654"/>
                <a:gd name="T98" fmla="*/ 2147483646 w 480"/>
                <a:gd name="T99" fmla="*/ 2147483646 h 654"/>
                <a:gd name="T100" fmla="*/ 2147483646 w 480"/>
                <a:gd name="T101" fmla="*/ 2147483646 h 654"/>
                <a:gd name="T102" fmla="*/ 2147483646 w 480"/>
                <a:gd name="T103" fmla="*/ 2147483646 h 654"/>
                <a:gd name="T104" fmla="*/ 2147483646 w 480"/>
                <a:gd name="T105" fmla="*/ 2147483646 h 654"/>
                <a:gd name="T106" fmla="*/ 2147483646 w 480"/>
                <a:gd name="T107" fmla="*/ 2147483646 h 654"/>
                <a:gd name="T108" fmla="*/ 2147483646 w 480"/>
                <a:gd name="T109" fmla="*/ 0 h 654"/>
                <a:gd name="T110" fmla="*/ 2147483646 w 480"/>
                <a:gd name="T111" fmla="*/ 2147483646 h 654"/>
                <a:gd name="T112" fmla="*/ 2147483646 w 480"/>
                <a:gd name="T113" fmla="*/ 2147483646 h 654"/>
                <a:gd name="T114" fmla="*/ 2147483646 w 480"/>
                <a:gd name="T115" fmla="*/ 2147483646 h 6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0"/>
                <a:gd name="T175" fmla="*/ 0 h 654"/>
                <a:gd name="T176" fmla="*/ 480 w 480"/>
                <a:gd name="T177" fmla="*/ 654 h 6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0" h="654">
                  <a:moveTo>
                    <a:pt x="0" y="151"/>
                  </a:moveTo>
                  <a:lnTo>
                    <a:pt x="1" y="154"/>
                  </a:lnTo>
                  <a:lnTo>
                    <a:pt x="3" y="157"/>
                  </a:lnTo>
                  <a:lnTo>
                    <a:pt x="4" y="158"/>
                  </a:lnTo>
                  <a:lnTo>
                    <a:pt x="1" y="168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3" y="176"/>
                  </a:lnTo>
                  <a:lnTo>
                    <a:pt x="4" y="187"/>
                  </a:lnTo>
                  <a:lnTo>
                    <a:pt x="4" y="193"/>
                  </a:lnTo>
                  <a:lnTo>
                    <a:pt x="6" y="194"/>
                  </a:lnTo>
                  <a:lnTo>
                    <a:pt x="8" y="193"/>
                  </a:lnTo>
                  <a:lnTo>
                    <a:pt x="13" y="192"/>
                  </a:lnTo>
                  <a:lnTo>
                    <a:pt x="18" y="193"/>
                  </a:lnTo>
                  <a:lnTo>
                    <a:pt x="24" y="195"/>
                  </a:lnTo>
                  <a:lnTo>
                    <a:pt x="29" y="200"/>
                  </a:lnTo>
                  <a:lnTo>
                    <a:pt x="31" y="203"/>
                  </a:lnTo>
                  <a:lnTo>
                    <a:pt x="31" y="204"/>
                  </a:lnTo>
                  <a:lnTo>
                    <a:pt x="33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2"/>
                  </a:lnTo>
                  <a:lnTo>
                    <a:pt x="38" y="203"/>
                  </a:lnTo>
                  <a:lnTo>
                    <a:pt x="39" y="204"/>
                  </a:lnTo>
                  <a:lnTo>
                    <a:pt x="38" y="207"/>
                  </a:lnTo>
                  <a:lnTo>
                    <a:pt x="42" y="214"/>
                  </a:lnTo>
                  <a:lnTo>
                    <a:pt x="42" y="215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49" y="220"/>
                  </a:lnTo>
                  <a:lnTo>
                    <a:pt x="51" y="220"/>
                  </a:lnTo>
                  <a:lnTo>
                    <a:pt x="51" y="218"/>
                  </a:lnTo>
                  <a:lnTo>
                    <a:pt x="50" y="217"/>
                  </a:lnTo>
                  <a:lnTo>
                    <a:pt x="49" y="215"/>
                  </a:lnTo>
                  <a:lnTo>
                    <a:pt x="50" y="214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6" y="215"/>
                  </a:lnTo>
                  <a:lnTo>
                    <a:pt x="57" y="216"/>
                  </a:lnTo>
                  <a:lnTo>
                    <a:pt x="60" y="216"/>
                  </a:lnTo>
                  <a:lnTo>
                    <a:pt x="61" y="221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7"/>
                  </a:lnTo>
                  <a:lnTo>
                    <a:pt x="65" y="215"/>
                  </a:lnTo>
                  <a:lnTo>
                    <a:pt x="64" y="213"/>
                  </a:lnTo>
                  <a:lnTo>
                    <a:pt x="65" y="211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2" y="207"/>
                  </a:lnTo>
                  <a:lnTo>
                    <a:pt x="73" y="209"/>
                  </a:lnTo>
                  <a:lnTo>
                    <a:pt x="73" y="211"/>
                  </a:lnTo>
                  <a:lnTo>
                    <a:pt x="74" y="211"/>
                  </a:lnTo>
                  <a:lnTo>
                    <a:pt x="74" y="213"/>
                  </a:lnTo>
                  <a:lnTo>
                    <a:pt x="74" y="214"/>
                  </a:lnTo>
                  <a:lnTo>
                    <a:pt x="75" y="214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7" y="222"/>
                  </a:lnTo>
                  <a:lnTo>
                    <a:pt x="78" y="223"/>
                  </a:lnTo>
                  <a:lnTo>
                    <a:pt x="78" y="224"/>
                  </a:lnTo>
                  <a:lnTo>
                    <a:pt x="76" y="227"/>
                  </a:lnTo>
                  <a:lnTo>
                    <a:pt x="77" y="228"/>
                  </a:lnTo>
                  <a:lnTo>
                    <a:pt x="76" y="230"/>
                  </a:lnTo>
                  <a:lnTo>
                    <a:pt x="77" y="234"/>
                  </a:lnTo>
                  <a:lnTo>
                    <a:pt x="78" y="235"/>
                  </a:lnTo>
                  <a:lnTo>
                    <a:pt x="81" y="236"/>
                  </a:lnTo>
                  <a:lnTo>
                    <a:pt x="92" y="239"/>
                  </a:lnTo>
                  <a:lnTo>
                    <a:pt x="107" y="246"/>
                  </a:lnTo>
                  <a:lnTo>
                    <a:pt x="108" y="246"/>
                  </a:lnTo>
                  <a:lnTo>
                    <a:pt x="108" y="247"/>
                  </a:lnTo>
                  <a:lnTo>
                    <a:pt x="111" y="248"/>
                  </a:lnTo>
                  <a:lnTo>
                    <a:pt x="112" y="249"/>
                  </a:lnTo>
                  <a:lnTo>
                    <a:pt x="118" y="252"/>
                  </a:lnTo>
                  <a:lnTo>
                    <a:pt x="120" y="255"/>
                  </a:lnTo>
                  <a:lnTo>
                    <a:pt x="126" y="263"/>
                  </a:lnTo>
                  <a:lnTo>
                    <a:pt x="138" y="264"/>
                  </a:lnTo>
                  <a:lnTo>
                    <a:pt x="139" y="265"/>
                  </a:lnTo>
                  <a:lnTo>
                    <a:pt x="144" y="267"/>
                  </a:lnTo>
                  <a:lnTo>
                    <a:pt x="146" y="268"/>
                  </a:lnTo>
                  <a:lnTo>
                    <a:pt x="153" y="276"/>
                  </a:lnTo>
                  <a:lnTo>
                    <a:pt x="156" y="276"/>
                  </a:lnTo>
                  <a:lnTo>
                    <a:pt x="162" y="279"/>
                  </a:lnTo>
                  <a:lnTo>
                    <a:pt x="163" y="280"/>
                  </a:lnTo>
                  <a:lnTo>
                    <a:pt x="167" y="283"/>
                  </a:lnTo>
                  <a:lnTo>
                    <a:pt x="169" y="287"/>
                  </a:lnTo>
                  <a:lnTo>
                    <a:pt x="167" y="292"/>
                  </a:lnTo>
                  <a:lnTo>
                    <a:pt x="167" y="293"/>
                  </a:lnTo>
                  <a:lnTo>
                    <a:pt x="168" y="294"/>
                  </a:lnTo>
                  <a:lnTo>
                    <a:pt x="172" y="295"/>
                  </a:lnTo>
                  <a:lnTo>
                    <a:pt x="172" y="302"/>
                  </a:lnTo>
                  <a:lnTo>
                    <a:pt x="169" y="304"/>
                  </a:lnTo>
                  <a:lnTo>
                    <a:pt x="168" y="306"/>
                  </a:lnTo>
                  <a:lnTo>
                    <a:pt x="169" y="307"/>
                  </a:lnTo>
                  <a:lnTo>
                    <a:pt x="170" y="311"/>
                  </a:lnTo>
                  <a:lnTo>
                    <a:pt x="169" y="314"/>
                  </a:lnTo>
                  <a:lnTo>
                    <a:pt x="165" y="321"/>
                  </a:lnTo>
                  <a:lnTo>
                    <a:pt x="162" y="322"/>
                  </a:lnTo>
                  <a:lnTo>
                    <a:pt x="167" y="328"/>
                  </a:lnTo>
                  <a:lnTo>
                    <a:pt x="169" y="331"/>
                  </a:lnTo>
                  <a:lnTo>
                    <a:pt x="168" y="337"/>
                  </a:lnTo>
                  <a:lnTo>
                    <a:pt x="168" y="338"/>
                  </a:lnTo>
                  <a:lnTo>
                    <a:pt x="172" y="342"/>
                  </a:lnTo>
                  <a:lnTo>
                    <a:pt x="177" y="348"/>
                  </a:lnTo>
                  <a:lnTo>
                    <a:pt x="191" y="358"/>
                  </a:lnTo>
                  <a:lnTo>
                    <a:pt x="192" y="358"/>
                  </a:lnTo>
                  <a:lnTo>
                    <a:pt x="194" y="361"/>
                  </a:lnTo>
                  <a:lnTo>
                    <a:pt x="193" y="362"/>
                  </a:lnTo>
                  <a:lnTo>
                    <a:pt x="196" y="365"/>
                  </a:lnTo>
                  <a:lnTo>
                    <a:pt x="228" y="390"/>
                  </a:lnTo>
                  <a:lnTo>
                    <a:pt x="240" y="402"/>
                  </a:lnTo>
                  <a:lnTo>
                    <a:pt x="242" y="402"/>
                  </a:lnTo>
                  <a:lnTo>
                    <a:pt x="244" y="406"/>
                  </a:lnTo>
                  <a:lnTo>
                    <a:pt x="250" y="409"/>
                  </a:lnTo>
                  <a:lnTo>
                    <a:pt x="255" y="413"/>
                  </a:lnTo>
                  <a:lnTo>
                    <a:pt x="268" y="424"/>
                  </a:lnTo>
                  <a:lnTo>
                    <a:pt x="291" y="446"/>
                  </a:lnTo>
                  <a:lnTo>
                    <a:pt x="302" y="459"/>
                  </a:lnTo>
                  <a:lnTo>
                    <a:pt x="304" y="466"/>
                  </a:lnTo>
                  <a:lnTo>
                    <a:pt x="308" y="472"/>
                  </a:lnTo>
                  <a:lnTo>
                    <a:pt x="308" y="474"/>
                  </a:lnTo>
                  <a:lnTo>
                    <a:pt x="312" y="479"/>
                  </a:lnTo>
                  <a:lnTo>
                    <a:pt x="312" y="485"/>
                  </a:lnTo>
                  <a:lnTo>
                    <a:pt x="314" y="486"/>
                  </a:lnTo>
                  <a:lnTo>
                    <a:pt x="318" y="492"/>
                  </a:lnTo>
                  <a:lnTo>
                    <a:pt x="319" y="492"/>
                  </a:lnTo>
                  <a:lnTo>
                    <a:pt x="321" y="494"/>
                  </a:lnTo>
                  <a:lnTo>
                    <a:pt x="323" y="495"/>
                  </a:lnTo>
                  <a:lnTo>
                    <a:pt x="325" y="497"/>
                  </a:lnTo>
                  <a:lnTo>
                    <a:pt x="328" y="504"/>
                  </a:lnTo>
                  <a:lnTo>
                    <a:pt x="332" y="507"/>
                  </a:lnTo>
                  <a:lnTo>
                    <a:pt x="336" y="513"/>
                  </a:lnTo>
                  <a:lnTo>
                    <a:pt x="340" y="517"/>
                  </a:lnTo>
                  <a:lnTo>
                    <a:pt x="342" y="519"/>
                  </a:lnTo>
                  <a:lnTo>
                    <a:pt x="350" y="530"/>
                  </a:lnTo>
                  <a:lnTo>
                    <a:pt x="351" y="535"/>
                  </a:lnTo>
                  <a:lnTo>
                    <a:pt x="350" y="536"/>
                  </a:lnTo>
                  <a:lnTo>
                    <a:pt x="352" y="538"/>
                  </a:lnTo>
                  <a:lnTo>
                    <a:pt x="353" y="543"/>
                  </a:lnTo>
                  <a:lnTo>
                    <a:pt x="358" y="547"/>
                  </a:lnTo>
                  <a:lnTo>
                    <a:pt x="358" y="555"/>
                  </a:lnTo>
                  <a:lnTo>
                    <a:pt x="359" y="553"/>
                  </a:lnTo>
                  <a:lnTo>
                    <a:pt x="360" y="554"/>
                  </a:lnTo>
                  <a:lnTo>
                    <a:pt x="360" y="552"/>
                  </a:lnTo>
                  <a:lnTo>
                    <a:pt x="367" y="559"/>
                  </a:lnTo>
                  <a:lnTo>
                    <a:pt x="374" y="566"/>
                  </a:lnTo>
                  <a:lnTo>
                    <a:pt x="374" y="565"/>
                  </a:lnTo>
                  <a:lnTo>
                    <a:pt x="375" y="565"/>
                  </a:lnTo>
                  <a:lnTo>
                    <a:pt x="375" y="567"/>
                  </a:lnTo>
                  <a:lnTo>
                    <a:pt x="378" y="571"/>
                  </a:lnTo>
                  <a:lnTo>
                    <a:pt x="382" y="575"/>
                  </a:lnTo>
                  <a:lnTo>
                    <a:pt x="386" y="579"/>
                  </a:lnTo>
                  <a:lnTo>
                    <a:pt x="389" y="584"/>
                  </a:lnTo>
                  <a:lnTo>
                    <a:pt x="396" y="591"/>
                  </a:lnTo>
                  <a:lnTo>
                    <a:pt x="398" y="595"/>
                  </a:lnTo>
                  <a:lnTo>
                    <a:pt x="402" y="600"/>
                  </a:lnTo>
                  <a:lnTo>
                    <a:pt x="404" y="605"/>
                  </a:lnTo>
                  <a:lnTo>
                    <a:pt x="405" y="606"/>
                  </a:lnTo>
                  <a:lnTo>
                    <a:pt x="405" y="604"/>
                  </a:lnTo>
                  <a:lnTo>
                    <a:pt x="406" y="606"/>
                  </a:lnTo>
                  <a:lnTo>
                    <a:pt x="414" y="612"/>
                  </a:lnTo>
                  <a:lnTo>
                    <a:pt x="418" y="616"/>
                  </a:lnTo>
                  <a:lnTo>
                    <a:pt x="419" y="617"/>
                  </a:lnTo>
                  <a:lnTo>
                    <a:pt x="420" y="618"/>
                  </a:lnTo>
                  <a:lnTo>
                    <a:pt x="429" y="626"/>
                  </a:lnTo>
                  <a:lnTo>
                    <a:pt x="436" y="640"/>
                  </a:lnTo>
                  <a:lnTo>
                    <a:pt x="437" y="642"/>
                  </a:lnTo>
                  <a:lnTo>
                    <a:pt x="437" y="645"/>
                  </a:lnTo>
                  <a:lnTo>
                    <a:pt x="441" y="644"/>
                  </a:lnTo>
                  <a:lnTo>
                    <a:pt x="442" y="646"/>
                  </a:lnTo>
                  <a:lnTo>
                    <a:pt x="446" y="647"/>
                  </a:lnTo>
                  <a:lnTo>
                    <a:pt x="447" y="649"/>
                  </a:lnTo>
                  <a:lnTo>
                    <a:pt x="452" y="651"/>
                  </a:lnTo>
                  <a:lnTo>
                    <a:pt x="451" y="654"/>
                  </a:lnTo>
                  <a:lnTo>
                    <a:pt x="453" y="654"/>
                  </a:lnTo>
                  <a:lnTo>
                    <a:pt x="454" y="654"/>
                  </a:lnTo>
                  <a:lnTo>
                    <a:pt x="465" y="654"/>
                  </a:lnTo>
                  <a:lnTo>
                    <a:pt x="467" y="653"/>
                  </a:lnTo>
                  <a:lnTo>
                    <a:pt x="465" y="646"/>
                  </a:lnTo>
                  <a:lnTo>
                    <a:pt x="462" y="641"/>
                  </a:lnTo>
                  <a:lnTo>
                    <a:pt x="462" y="639"/>
                  </a:lnTo>
                  <a:lnTo>
                    <a:pt x="460" y="635"/>
                  </a:lnTo>
                  <a:lnTo>
                    <a:pt x="464" y="606"/>
                  </a:lnTo>
                  <a:lnTo>
                    <a:pt x="463" y="605"/>
                  </a:lnTo>
                  <a:lnTo>
                    <a:pt x="460" y="600"/>
                  </a:lnTo>
                  <a:lnTo>
                    <a:pt x="460" y="597"/>
                  </a:lnTo>
                  <a:lnTo>
                    <a:pt x="464" y="594"/>
                  </a:lnTo>
                  <a:lnTo>
                    <a:pt x="471" y="590"/>
                  </a:lnTo>
                  <a:lnTo>
                    <a:pt x="478" y="593"/>
                  </a:lnTo>
                  <a:lnTo>
                    <a:pt x="480" y="578"/>
                  </a:lnTo>
                  <a:lnTo>
                    <a:pt x="480" y="571"/>
                  </a:lnTo>
                  <a:lnTo>
                    <a:pt x="475" y="563"/>
                  </a:lnTo>
                  <a:lnTo>
                    <a:pt x="465" y="561"/>
                  </a:lnTo>
                  <a:lnTo>
                    <a:pt x="458" y="561"/>
                  </a:lnTo>
                  <a:lnTo>
                    <a:pt x="456" y="560"/>
                  </a:lnTo>
                  <a:lnTo>
                    <a:pt x="457" y="556"/>
                  </a:lnTo>
                  <a:lnTo>
                    <a:pt x="452" y="551"/>
                  </a:lnTo>
                  <a:lnTo>
                    <a:pt x="449" y="544"/>
                  </a:lnTo>
                  <a:lnTo>
                    <a:pt x="445" y="532"/>
                  </a:lnTo>
                  <a:lnTo>
                    <a:pt x="443" y="530"/>
                  </a:lnTo>
                  <a:lnTo>
                    <a:pt x="441" y="526"/>
                  </a:lnTo>
                  <a:lnTo>
                    <a:pt x="436" y="520"/>
                  </a:lnTo>
                  <a:lnTo>
                    <a:pt x="434" y="517"/>
                  </a:lnTo>
                  <a:lnTo>
                    <a:pt x="432" y="500"/>
                  </a:lnTo>
                  <a:lnTo>
                    <a:pt x="425" y="488"/>
                  </a:lnTo>
                  <a:lnTo>
                    <a:pt x="421" y="480"/>
                  </a:lnTo>
                  <a:lnTo>
                    <a:pt x="417" y="462"/>
                  </a:lnTo>
                  <a:lnTo>
                    <a:pt x="419" y="453"/>
                  </a:lnTo>
                  <a:lnTo>
                    <a:pt x="416" y="445"/>
                  </a:lnTo>
                  <a:lnTo>
                    <a:pt x="417" y="437"/>
                  </a:lnTo>
                  <a:lnTo>
                    <a:pt x="405" y="413"/>
                  </a:lnTo>
                  <a:lnTo>
                    <a:pt x="401" y="411"/>
                  </a:lnTo>
                  <a:lnTo>
                    <a:pt x="394" y="399"/>
                  </a:lnTo>
                  <a:lnTo>
                    <a:pt x="391" y="397"/>
                  </a:lnTo>
                  <a:lnTo>
                    <a:pt x="385" y="391"/>
                  </a:lnTo>
                  <a:lnTo>
                    <a:pt x="378" y="393"/>
                  </a:lnTo>
                  <a:lnTo>
                    <a:pt x="373" y="395"/>
                  </a:lnTo>
                  <a:lnTo>
                    <a:pt x="370" y="397"/>
                  </a:lnTo>
                  <a:lnTo>
                    <a:pt x="364" y="397"/>
                  </a:lnTo>
                  <a:lnTo>
                    <a:pt x="359" y="400"/>
                  </a:lnTo>
                  <a:lnTo>
                    <a:pt x="351" y="401"/>
                  </a:lnTo>
                  <a:lnTo>
                    <a:pt x="344" y="397"/>
                  </a:lnTo>
                  <a:lnTo>
                    <a:pt x="339" y="384"/>
                  </a:lnTo>
                  <a:lnTo>
                    <a:pt x="335" y="375"/>
                  </a:lnTo>
                  <a:lnTo>
                    <a:pt x="333" y="370"/>
                  </a:lnTo>
                  <a:lnTo>
                    <a:pt x="329" y="360"/>
                  </a:lnTo>
                  <a:lnTo>
                    <a:pt x="324" y="350"/>
                  </a:lnTo>
                  <a:lnTo>
                    <a:pt x="319" y="341"/>
                  </a:lnTo>
                  <a:lnTo>
                    <a:pt x="315" y="335"/>
                  </a:lnTo>
                  <a:lnTo>
                    <a:pt x="308" y="327"/>
                  </a:lnTo>
                  <a:lnTo>
                    <a:pt x="304" y="326"/>
                  </a:lnTo>
                  <a:lnTo>
                    <a:pt x="302" y="326"/>
                  </a:lnTo>
                  <a:lnTo>
                    <a:pt x="298" y="323"/>
                  </a:lnTo>
                  <a:lnTo>
                    <a:pt x="292" y="317"/>
                  </a:lnTo>
                  <a:lnTo>
                    <a:pt x="288" y="303"/>
                  </a:lnTo>
                  <a:lnTo>
                    <a:pt x="283" y="290"/>
                  </a:lnTo>
                  <a:lnTo>
                    <a:pt x="282" y="276"/>
                  </a:lnTo>
                  <a:lnTo>
                    <a:pt x="281" y="265"/>
                  </a:lnTo>
                  <a:lnTo>
                    <a:pt x="281" y="253"/>
                  </a:lnTo>
                  <a:lnTo>
                    <a:pt x="283" y="245"/>
                  </a:lnTo>
                  <a:lnTo>
                    <a:pt x="285" y="239"/>
                  </a:lnTo>
                  <a:lnTo>
                    <a:pt x="286" y="227"/>
                  </a:lnTo>
                  <a:lnTo>
                    <a:pt x="286" y="217"/>
                  </a:lnTo>
                  <a:lnTo>
                    <a:pt x="286" y="211"/>
                  </a:lnTo>
                  <a:lnTo>
                    <a:pt x="285" y="198"/>
                  </a:lnTo>
                  <a:lnTo>
                    <a:pt x="280" y="190"/>
                  </a:lnTo>
                  <a:lnTo>
                    <a:pt x="268" y="176"/>
                  </a:lnTo>
                  <a:lnTo>
                    <a:pt x="260" y="172"/>
                  </a:lnTo>
                  <a:lnTo>
                    <a:pt x="257" y="166"/>
                  </a:lnTo>
                  <a:lnTo>
                    <a:pt x="256" y="151"/>
                  </a:lnTo>
                  <a:lnTo>
                    <a:pt x="254" y="144"/>
                  </a:lnTo>
                  <a:lnTo>
                    <a:pt x="248" y="141"/>
                  </a:lnTo>
                  <a:lnTo>
                    <a:pt x="242" y="141"/>
                  </a:lnTo>
                  <a:lnTo>
                    <a:pt x="231" y="140"/>
                  </a:lnTo>
                  <a:lnTo>
                    <a:pt x="216" y="136"/>
                  </a:lnTo>
                  <a:lnTo>
                    <a:pt x="211" y="136"/>
                  </a:lnTo>
                  <a:lnTo>
                    <a:pt x="207" y="132"/>
                  </a:lnTo>
                  <a:lnTo>
                    <a:pt x="205" y="130"/>
                  </a:lnTo>
                  <a:lnTo>
                    <a:pt x="201" y="125"/>
                  </a:lnTo>
                  <a:lnTo>
                    <a:pt x="198" y="108"/>
                  </a:lnTo>
                  <a:lnTo>
                    <a:pt x="198" y="96"/>
                  </a:lnTo>
                  <a:lnTo>
                    <a:pt x="193" y="72"/>
                  </a:lnTo>
                  <a:lnTo>
                    <a:pt x="187" y="59"/>
                  </a:lnTo>
                  <a:lnTo>
                    <a:pt x="184" y="42"/>
                  </a:lnTo>
                  <a:lnTo>
                    <a:pt x="179" y="32"/>
                  </a:lnTo>
                  <a:lnTo>
                    <a:pt x="178" y="25"/>
                  </a:lnTo>
                  <a:lnTo>
                    <a:pt x="173" y="15"/>
                  </a:lnTo>
                  <a:lnTo>
                    <a:pt x="163" y="9"/>
                  </a:lnTo>
                  <a:lnTo>
                    <a:pt x="154" y="3"/>
                  </a:lnTo>
                  <a:lnTo>
                    <a:pt x="149" y="2"/>
                  </a:lnTo>
                  <a:lnTo>
                    <a:pt x="145" y="2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24" y="8"/>
                  </a:lnTo>
                  <a:lnTo>
                    <a:pt x="126" y="24"/>
                  </a:lnTo>
                  <a:lnTo>
                    <a:pt x="128" y="30"/>
                  </a:lnTo>
                  <a:lnTo>
                    <a:pt x="126" y="36"/>
                  </a:lnTo>
                  <a:lnTo>
                    <a:pt x="112" y="52"/>
                  </a:lnTo>
                  <a:lnTo>
                    <a:pt x="94" y="66"/>
                  </a:lnTo>
                  <a:lnTo>
                    <a:pt x="53" y="92"/>
                  </a:lnTo>
                  <a:lnTo>
                    <a:pt x="36" y="106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7" y="98"/>
                  </a:lnTo>
                  <a:lnTo>
                    <a:pt x="28" y="101"/>
                  </a:lnTo>
                  <a:lnTo>
                    <a:pt x="24" y="106"/>
                  </a:lnTo>
                  <a:lnTo>
                    <a:pt x="18" y="118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3" y="142"/>
                  </a:lnTo>
                  <a:lnTo>
                    <a:pt x="2" y="144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72" name="Freeform 117">
              <a:extLst>
                <a:ext uri="{FF2B5EF4-FFF2-40B4-BE49-F238E27FC236}">
                  <a16:creationId xmlns:a16="http://schemas.microsoft.com/office/drawing/2014/main" id="{1317AF45-C02E-46BE-CDF3-388022E6B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733" y="1809328"/>
              <a:ext cx="1160463" cy="1525588"/>
            </a:xfrm>
            <a:custGeom>
              <a:avLst/>
              <a:gdLst>
                <a:gd name="T0" fmla="*/ 2147483646 w 756"/>
                <a:gd name="T1" fmla="*/ 2147483646 h 920"/>
                <a:gd name="T2" fmla="*/ 2147483646 w 756"/>
                <a:gd name="T3" fmla="*/ 2147483646 h 920"/>
                <a:gd name="T4" fmla="*/ 2147483646 w 756"/>
                <a:gd name="T5" fmla="*/ 2147483646 h 920"/>
                <a:gd name="T6" fmla="*/ 2147483646 w 756"/>
                <a:gd name="T7" fmla="*/ 2147483646 h 920"/>
                <a:gd name="T8" fmla="*/ 2147483646 w 756"/>
                <a:gd name="T9" fmla="*/ 2147483646 h 920"/>
                <a:gd name="T10" fmla="*/ 2147483646 w 756"/>
                <a:gd name="T11" fmla="*/ 2147483646 h 920"/>
                <a:gd name="T12" fmla="*/ 2147483646 w 756"/>
                <a:gd name="T13" fmla="*/ 2147483646 h 920"/>
                <a:gd name="T14" fmla="*/ 2147483646 w 756"/>
                <a:gd name="T15" fmla="*/ 2147483646 h 920"/>
                <a:gd name="T16" fmla="*/ 2147483646 w 756"/>
                <a:gd name="T17" fmla="*/ 2147483646 h 920"/>
                <a:gd name="T18" fmla="*/ 2147483646 w 756"/>
                <a:gd name="T19" fmla="*/ 2147483646 h 920"/>
                <a:gd name="T20" fmla="*/ 2147483646 w 756"/>
                <a:gd name="T21" fmla="*/ 2147483646 h 920"/>
                <a:gd name="T22" fmla="*/ 2147483646 w 756"/>
                <a:gd name="T23" fmla="*/ 2147483646 h 920"/>
                <a:gd name="T24" fmla="*/ 2147483646 w 756"/>
                <a:gd name="T25" fmla="*/ 2147483646 h 920"/>
                <a:gd name="T26" fmla="*/ 2147483646 w 756"/>
                <a:gd name="T27" fmla="*/ 2147483646 h 920"/>
                <a:gd name="T28" fmla="*/ 2147483646 w 756"/>
                <a:gd name="T29" fmla="*/ 2147483646 h 920"/>
                <a:gd name="T30" fmla="*/ 2147483646 w 756"/>
                <a:gd name="T31" fmla="*/ 2147483646 h 920"/>
                <a:gd name="T32" fmla="*/ 2147483646 w 756"/>
                <a:gd name="T33" fmla="*/ 2147483646 h 920"/>
                <a:gd name="T34" fmla="*/ 2147483646 w 756"/>
                <a:gd name="T35" fmla="*/ 2147483646 h 920"/>
                <a:gd name="T36" fmla="*/ 2147483646 w 756"/>
                <a:gd name="T37" fmla="*/ 2147483646 h 920"/>
                <a:gd name="T38" fmla="*/ 2147483646 w 756"/>
                <a:gd name="T39" fmla="*/ 2147483646 h 920"/>
                <a:gd name="T40" fmla="*/ 2147483646 w 756"/>
                <a:gd name="T41" fmla="*/ 2147483646 h 920"/>
                <a:gd name="T42" fmla="*/ 2147483646 w 756"/>
                <a:gd name="T43" fmla="*/ 2147483646 h 920"/>
                <a:gd name="T44" fmla="*/ 2147483646 w 756"/>
                <a:gd name="T45" fmla="*/ 2147483646 h 920"/>
                <a:gd name="T46" fmla="*/ 2147483646 w 756"/>
                <a:gd name="T47" fmla="*/ 2147483646 h 920"/>
                <a:gd name="T48" fmla="*/ 2147483646 w 756"/>
                <a:gd name="T49" fmla="*/ 2147483646 h 920"/>
                <a:gd name="T50" fmla="*/ 2147483646 w 756"/>
                <a:gd name="T51" fmla="*/ 2147483646 h 920"/>
                <a:gd name="T52" fmla="*/ 2147483646 w 756"/>
                <a:gd name="T53" fmla="*/ 2147483646 h 920"/>
                <a:gd name="T54" fmla="*/ 2147483646 w 756"/>
                <a:gd name="T55" fmla="*/ 2147483646 h 920"/>
                <a:gd name="T56" fmla="*/ 2147483646 w 756"/>
                <a:gd name="T57" fmla="*/ 2147483646 h 920"/>
                <a:gd name="T58" fmla="*/ 2147483646 w 756"/>
                <a:gd name="T59" fmla="*/ 2147483646 h 920"/>
                <a:gd name="T60" fmla="*/ 2147483646 w 756"/>
                <a:gd name="T61" fmla="*/ 2147483646 h 920"/>
                <a:gd name="T62" fmla="*/ 2147483646 w 756"/>
                <a:gd name="T63" fmla="*/ 2147483646 h 920"/>
                <a:gd name="T64" fmla="*/ 2147483646 w 756"/>
                <a:gd name="T65" fmla="*/ 2147483646 h 920"/>
                <a:gd name="T66" fmla="*/ 2147483646 w 756"/>
                <a:gd name="T67" fmla="*/ 2147483646 h 920"/>
                <a:gd name="T68" fmla="*/ 2147483646 w 756"/>
                <a:gd name="T69" fmla="*/ 2147483646 h 920"/>
                <a:gd name="T70" fmla="*/ 2147483646 w 756"/>
                <a:gd name="T71" fmla="*/ 2147483646 h 920"/>
                <a:gd name="T72" fmla="*/ 2147483646 w 756"/>
                <a:gd name="T73" fmla="*/ 2147483646 h 920"/>
                <a:gd name="T74" fmla="*/ 2147483646 w 756"/>
                <a:gd name="T75" fmla="*/ 2147483646 h 920"/>
                <a:gd name="T76" fmla="*/ 2147483646 w 756"/>
                <a:gd name="T77" fmla="*/ 2147483646 h 920"/>
                <a:gd name="T78" fmla="*/ 2147483646 w 756"/>
                <a:gd name="T79" fmla="*/ 2147483646 h 920"/>
                <a:gd name="T80" fmla="*/ 2147483646 w 756"/>
                <a:gd name="T81" fmla="*/ 2147483646 h 920"/>
                <a:gd name="T82" fmla="*/ 2147483646 w 756"/>
                <a:gd name="T83" fmla="*/ 2147483646 h 920"/>
                <a:gd name="T84" fmla="*/ 2147483646 w 756"/>
                <a:gd name="T85" fmla="*/ 2147483646 h 920"/>
                <a:gd name="T86" fmla="*/ 2147483646 w 756"/>
                <a:gd name="T87" fmla="*/ 2147483646 h 920"/>
                <a:gd name="T88" fmla="*/ 2147483646 w 756"/>
                <a:gd name="T89" fmla="*/ 2147483646 h 920"/>
                <a:gd name="T90" fmla="*/ 2147483646 w 756"/>
                <a:gd name="T91" fmla="*/ 2147483646 h 920"/>
                <a:gd name="T92" fmla="*/ 2147483646 w 756"/>
                <a:gd name="T93" fmla="*/ 2147483646 h 920"/>
                <a:gd name="T94" fmla="*/ 2147483646 w 756"/>
                <a:gd name="T95" fmla="*/ 2147483646 h 920"/>
                <a:gd name="T96" fmla="*/ 2147483646 w 756"/>
                <a:gd name="T97" fmla="*/ 2147483646 h 920"/>
                <a:gd name="T98" fmla="*/ 2147483646 w 756"/>
                <a:gd name="T99" fmla="*/ 2147483646 h 920"/>
                <a:gd name="T100" fmla="*/ 2147483646 w 756"/>
                <a:gd name="T101" fmla="*/ 2147483646 h 920"/>
                <a:gd name="T102" fmla="*/ 2147483646 w 756"/>
                <a:gd name="T103" fmla="*/ 2147483646 h 920"/>
                <a:gd name="T104" fmla="*/ 2147483646 w 756"/>
                <a:gd name="T105" fmla="*/ 2147483646 h 920"/>
                <a:gd name="T106" fmla="*/ 2147483646 w 756"/>
                <a:gd name="T107" fmla="*/ 2147483646 h 920"/>
                <a:gd name="T108" fmla="*/ 2147483646 w 756"/>
                <a:gd name="T109" fmla="*/ 2147483646 h 920"/>
                <a:gd name="T110" fmla="*/ 2147483646 w 756"/>
                <a:gd name="T111" fmla="*/ 2147483646 h 920"/>
                <a:gd name="T112" fmla="*/ 2147483646 w 756"/>
                <a:gd name="T113" fmla="*/ 2147483646 h 920"/>
                <a:gd name="T114" fmla="*/ 2147483646 w 756"/>
                <a:gd name="T115" fmla="*/ 2147483646 h 920"/>
                <a:gd name="T116" fmla="*/ 2147483646 w 756"/>
                <a:gd name="T117" fmla="*/ 2147483646 h 920"/>
                <a:gd name="T118" fmla="*/ 2147483646 w 756"/>
                <a:gd name="T119" fmla="*/ 2147483646 h 9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6"/>
                <a:gd name="T181" fmla="*/ 0 h 920"/>
                <a:gd name="T182" fmla="*/ 756 w 756"/>
                <a:gd name="T183" fmla="*/ 920 h 9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6" h="920">
                  <a:moveTo>
                    <a:pt x="730" y="225"/>
                  </a:moveTo>
                  <a:lnTo>
                    <a:pt x="721" y="239"/>
                  </a:lnTo>
                  <a:lnTo>
                    <a:pt x="728" y="238"/>
                  </a:lnTo>
                  <a:lnTo>
                    <a:pt x="730" y="261"/>
                  </a:lnTo>
                  <a:lnTo>
                    <a:pt x="740" y="321"/>
                  </a:lnTo>
                  <a:lnTo>
                    <a:pt x="750" y="352"/>
                  </a:lnTo>
                  <a:lnTo>
                    <a:pt x="756" y="395"/>
                  </a:lnTo>
                  <a:lnTo>
                    <a:pt x="746" y="492"/>
                  </a:lnTo>
                  <a:lnTo>
                    <a:pt x="735" y="491"/>
                  </a:lnTo>
                  <a:lnTo>
                    <a:pt x="738" y="511"/>
                  </a:lnTo>
                  <a:lnTo>
                    <a:pt x="741" y="540"/>
                  </a:lnTo>
                  <a:lnTo>
                    <a:pt x="745" y="567"/>
                  </a:lnTo>
                  <a:lnTo>
                    <a:pt x="743" y="583"/>
                  </a:lnTo>
                  <a:lnTo>
                    <a:pt x="738" y="596"/>
                  </a:lnTo>
                  <a:lnTo>
                    <a:pt x="743" y="610"/>
                  </a:lnTo>
                  <a:lnTo>
                    <a:pt x="742" y="622"/>
                  </a:lnTo>
                  <a:lnTo>
                    <a:pt x="742" y="630"/>
                  </a:lnTo>
                  <a:lnTo>
                    <a:pt x="744" y="640"/>
                  </a:lnTo>
                  <a:lnTo>
                    <a:pt x="745" y="643"/>
                  </a:lnTo>
                  <a:lnTo>
                    <a:pt x="732" y="653"/>
                  </a:lnTo>
                  <a:lnTo>
                    <a:pt x="719" y="645"/>
                  </a:lnTo>
                  <a:lnTo>
                    <a:pt x="711" y="644"/>
                  </a:lnTo>
                  <a:lnTo>
                    <a:pt x="696" y="644"/>
                  </a:lnTo>
                  <a:lnTo>
                    <a:pt x="691" y="644"/>
                  </a:lnTo>
                  <a:lnTo>
                    <a:pt x="687" y="642"/>
                  </a:lnTo>
                  <a:lnTo>
                    <a:pt x="684" y="640"/>
                  </a:lnTo>
                  <a:lnTo>
                    <a:pt x="682" y="641"/>
                  </a:lnTo>
                  <a:lnTo>
                    <a:pt x="680" y="643"/>
                  </a:lnTo>
                  <a:lnTo>
                    <a:pt x="674" y="647"/>
                  </a:lnTo>
                  <a:lnTo>
                    <a:pt x="672" y="651"/>
                  </a:lnTo>
                  <a:lnTo>
                    <a:pt x="672" y="655"/>
                  </a:lnTo>
                  <a:lnTo>
                    <a:pt x="672" y="662"/>
                  </a:lnTo>
                  <a:lnTo>
                    <a:pt x="677" y="675"/>
                  </a:lnTo>
                  <a:lnTo>
                    <a:pt x="680" y="679"/>
                  </a:lnTo>
                  <a:lnTo>
                    <a:pt x="682" y="682"/>
                  </a:lnTo>
                  <a:lnTo>
                    <a:pt x="686" y="683"/>
                  </a:lnTo>
                  <a:lnTo>
                    <a:pt x="689" y="687"/>
                  </a:lnTo>
                  <a:lnTo>
                    <a:pt x="694" y="693"/>
                  </a:lnTo>
                  <a:lnTo>
                    <a:pt x="700" y="713"/>
                  </a:lnTo>
                  <a:lnTo>
                    <a:pt x="714" y="728"/>
                  </a:lnTo>
                  <a:lnTo>
                    <a:pt x="714" y="736"/>
                  </a:lnTo>
                  <a:lnTo>
                    <a:pt x="715" y="740"/>
                  </a:lnTo>
                  <a:lnTo>
                    <a:pt x="724" y="747"/>
                  </a:lnTo>
                  <a:lnTo>
                    <a:pt x="728" y="760"/>
                  </a:lnTo>
                  <a:lnTo>
                    <a:pt x="733" y="775"/>
                  </a:lnTo>
                  <a:lnTo>
                    <a:pt x="725" y="783"/>
                  </a:lnTo>
                  <a:lnTo>
                    <a:pt x="720" y="787"/>
                  </a:lnTo>
                  <a:lnTo>
                    <a:pt x="719" y="793"/>
                  </a:lnTo>
                  <a:lnTo>
                    <a:pt x="719" y="803"/>
                  </a:lnTo>
                  <a:lnTo>
                    <a:pt x="724" y="810"/>
                  </a:lnTo>
                  <a:lnTo>
                    <a:pt x="732" y="815"/>
                  </a:lnTo>
                  <a:lnTo>
                    <a:pt x="738" y="822"/>
                  </a:lnTo>
                  <a:lnTo>
                    <a:pt x="740" y="838"/>
                  </a:lnTo>
                  <a:lnTo>
                    <a:pt x="742" y="844"/>
                  </a:lnTo>
                  <a:lnTo>
                    <a:pt x="740" y="850"/>
                  </a:lnTo>
                  <a:lnTo>
                    <a:pt x="726" y="866"/>
                  </a:lnTo>
                  <a:lnTo>
                    <a:pt x="708" y="880"/>
                  </a:lnTo>
                  <a:lnTo>
                    <a:pt x="667" y="906"/>
                  </a:lnTo>
                  <a:lnTo>
                    <a:pt x="650" y="920"/>
                  </a:lnTo>
                  <a:lnTo>
                    <a:pt x="644" y="908"/>
                  </a:lnTo>
                  <a:lnTo>
                    <a:pt x="642" y="908"/>
                  </a:lnTo>
                  <a:lnTo>
                    <a:pt x="641" y="887"/>
                  </a:lnTo>
                  <a:lnTo>
                    <a:pt x="637" y="879"/>
                  </a:lnTo>
                  <a:lnTo>
                    <a:pt x="634" y="877"/>
                  </a:lnTo>
                  <a:lnTo>
                    <a:pt x="630" y="874"/>
                  </a:lnTo>
                  <a:lnTo>
                    <a:pt x="628" y="869"/>
                  </a:lnTo>
                  <a:lnTo>
                    <a:pt x="624" y="865"/>
                  </a:lnTo>
                  <a:lnTo>
                    <a:pt x="616" y="862"/>
                  </a:lnTo>
                  <a:lnTo>
                    <a:pt x="614" y="863"/>
                  </a:lnTo>
                  <a:lnTo>
                    <a:pt x="609" y="861"/>
                  </a:lnTo>
                  <a:lnTo>
                    <a:pt x="607" y="857"/>
                  </a:lnTo>
                  <a:lnTo>
                    <a:pt x="602" y="858"/>
                  </a:lnTo>
                  <a:lnTo>
                    <a:pt x="596" y="858"/>
                  </a:lnTo>
                  <a:lnTo>
                    <a:pt x="594" y="860"/>
                  </a:lnTo>
                  <a:lnTo>
                    <a:pt x="593" y="862"/>
                  </a:lnTo>
                  <a:lnTo>
                    <a:pt x="591" y="861"/>
                  </a:lnTo>
                  <a:lnTo>
                    <a:pt x="586" y="858"/>
                  </a:lnTo>
                  <a:lnTo>
                    <a:pt x="584" y="857"/>
                  </a:lnTo>
                  <a:lnTo>
                    <a:pt x="582" y="855"/>
                  </a:lnTo>
                  <a:lnTo>
                    <a:pt x="579" y="854"/>
                  </a:lnTo>
                  <a:lnTo>
                    <a:pt x="573" y="848"/>
                  </a:lnTo>
                  <a:lnTo>
                    <a:pt x="568" y="826"/>
                  </a:lnTo>
                  <a:lnTo>
                    <a:pt x="561" y="815"/>
                  </a:lnTo>
                  <a:lnTo>
                    <a:pt x="562" y="814"/>
                  </a:lnTo>
                  <a:lnTo>
                    <a:pt x="567" y="811"/>
                  </a:lnTo>
                  <a:lnTo>
                    <a:pt x="566" y="805"/>
                  </a:lnTo>
                  <a:lnTo>
                    <a:pt x="561" y="801"/>
                  </a:lnTo>
                  <a:lnTo>
                    <a:pt x="558" y="798"/>
                  </a:lnTo>
                  <a:lnTo>
                    <a:pt x="549" y="803"/>
                  </a:lnTo>
                  <a:lnTo>
                    <a:pt x="546" y="799"/>
                  </a:lnTo>
                  <a:lnTo>
                    <a:pt x="544" y="798"/>
                  </a:lnTo>
                  <a:lnTo>
                    <a:pt x="539" y="796"/>
                  </a:lnTo>
                  <a:lnTo>
                    <a:pt x="531" y="793"/>
                  </a:lnTo>
                  <a:lnTo>
                    <a:pt x="525" y="792"/>
                  </a:lnTo>
                  <a:lnTo>
                    <a:pt x="521" y="791"/>
                  </a:lnTo>
                  <a:lnTo>
                    <a:pt x="517" y="787"/>
                  </a:lnTo>
                  <a:lnTo>
                    <a:pt x="511" y="781"/>
                  </a:lnTo>
                  <a:lnTo>
                    <a:pt x="511" y="779"/>
                  </a:lnTo>
                  <a:lnTo>
                    <a:pt x="506" y="774"/>
                  </a:lnTo>
                  <a:lnTo>
                    <a:pt x="500" y="771"/>
                  </a:lnTo>
                  <a:lnTo>
                    <a:pt x="496" y="770"/>
                  </a:lnTo>
                  <a:lnTo>
                    <a:pt x="494" y="769"/>
                  </a:lnTo>
                  <a:lnTo>
                    <a:pt x="496" y="769"/>
                  </a:lnTo>
                  <a:lnTo>
                    <a:pt x="500" y="766"/>
                  </a:lnTo>
                  <a:lnTo>
                    <a:pt x="501" y="760"/>
                  </a:lnTo>
                  <a:lnTo>
                    <a:pt x="501" y="759"/>
                  </a:lnTo>
                  <a:lnTo>
                    <a:pt x="498" y="757"/>
                  </a:lnTo>
                  <a:lnTo>
                    <a:pt x="494" y="758"/>
                  </a:lnTo>
                  <a:lnTo>
                    <a:pt x="493" y="758"/>
                  </a:lnTo>
                  <a:lnTo>
                    <a:pt x="492" y="758"/>
                  </a:lnTo>
                  <a:lnTo>
                    <a:pt x="491" y="758"/>
                  </a:lnTo>
                  <a:lnTo>
                    <a:pt x="491" y="756"/>
                  </a:lnTo>
                  <a:lnTo>
                    <a:pt x="491" y="752"/>
                  </a:lnTo>
                  <a:lnTo>
                    <a:pt x="491" y="751"/>
                  </a:lnTo>
                  <a:lnTo>
                    <a:pt x="491" y="749"/>
                  </a:lnTo>
                  <a:lnTo>
                    <a:pt x="490" y="749"/>
                  </a:lnTo>
                  <a:lnTo>
                    <a:pt x="489" y="748"/>
                  </a:lnTo>
                  <a:lnTo>
                    <a:pt x="488" y="748"/>
                  </a:lnTo>
                  <a:lnTo>
                    <a:pt x="489" y="739"/>
                  </a:lnTo>
                  <a:lnTo>
                    <a:pt x="489" y="737"/>
                  </a:lnTo>
                  <a:lnTo>
                    <a:pt x="488" y="730"/>
                  </a:lnTo>
                  <a:lnTo>
                    <a:pt x="486" y="729"/>
                  </a:lnTo>
                  <a:lnTo>
                    <a:pt x="485" y="726"/>
                  </a:lnTo>
                  <a:lnTo>
                    <a:pt x="485" y="724"/>
                  </a:lnTo>
                  <a:lnTo>
                    <a:pt x="485" y="723"/>
                  </a:lnTo>
                  <a:lnTo>
                    <a:pt x="485" y="717"/>
                  </a:lnTo>
                  <a:lnTo>
                    <a:pt x="487" y="715"/>
                  </a:lnTo>
                  <a:lnTo>
                    <a:pt x="487" y="716"/>
                  </a:lnTo>
                  <a:lnTo>
                    <a:pt x="488" y="716"/>
                  </a:lnTo>
                  <a:lnTo>
                    <a:pt x="489" y="713"/>
                  </a:lnTo>
                  <a:lnTo>
                    <a:pt x="489" y="708"/>
                  </a:lnTo>
                  <a:lnTo>
                    <a:pt x="488" y="705"/>
                  </a:lnTo>
                  <a:lnTo>
                    <a:pt x="488" y="702"/>
                  </a:lnTo>
                  <a:lnTo>
                    <a:pt x="488" y="700"/>
                  </a:lnTo>
                  <a:lnTo>
                    <a:pt x="488" y="695"/>
                  </a:lnTo>
                  <a:lnTo>
                    <a:pt x="489" y="694"/>
                  </a:lnTo>
                  <a:lnTo>
                    <a:pt x="491" y="694"/>
                  </a:lnTo>
                  <a:lnTo>
                    <a:pt x="492" y="693"/>
                  </a:lnTo>
                  <a:lnTo>
                    <a:pt x="492" y="692"/>
                  </a:lnTo>
                  <a:lnTo>
                    <a:pt x="490" y="690"/>
                  </a:lnTo>
                  <a:lnTo>
                    <a:pt x="488" y="689"/>
                  </a:lnTo>
                  <a:lnTo>
                    <a:pt x="485" y="686"/>
                  </a:lnTo>
                  <a:lnTo>
                    <a:pt x="483" y="685"/>
                  </a:lnTo>
                  <a:lnTo>
                    <a:pt x="481" y="686"/>
                  </a:lnTo>
                  <a:lnTo>
                    <a:pt x="475" y="682"/>
                  </a:lnTo>
                  <a:lnTo>
                    <a:pt x="466" y="680"/>
                  </a:lnTo>
                  <a:lnTo>
                    <a:pt x="460" y="681"/>
                  </a:lnTo>
                  <a:lnTo>
                    <a:pt x="459" y="682"/>
                  </a:lnTo>
                  <a:lnTo>
                    <a:pt x="459" y="683"/>
                  </a:lnTo>
                  <a:lnTo>
                    <a:pt x="458" y="685"/>
                  </a:lnTo>
                  <a:lnTo>
                    <a:pt x="458" y="686"/>
                  </a:lnTo>
                  <a:lnTo>
                    <a:pt x="447" y="682"/>
                  </a:lnTo>
                  <a:lnTo>
                    <a:pt x="446" y="680"/>
                  </a:lnTo>
                  <a:lnTo>
                    <a:pt x="447" y="680"/>
                  </a:lnTo>
                  <a:lnTo>
                    <a:pt x="450" y="679"/>
                  </a:lnTo>
                  <a:lnTo>
                    <a:pt x="448" y="678"/>
                  </a:lnTo>
                  <a:lnTo>
                    <a:pt x="446" y="677"/>
                  </a:lnTo>
                  <a:lnTo>
                    <a:pt x="445" y="675"/>
                  </a:lnTo>
                  <a:lnTo>
                    <a:pt x="444" y="673"/>
                  </a:lnTo>
                  <a:lnTo>
                    <a:pt x="441" y="673"/>
                  </a:lnTo>
                  <a:lnTo>
                    <a:pt x="438" y="674"/>
                  </a:lnTo>
                  <a:lnTo>
                    <a:pt x="436" y="675"/>
                  </a:lnTo>
                  <a:lnTo>
                    <a:pt x="435" y="676"/>
                  </a:lnTo>
                  <a:lnTo>
                    <a:pt x="435" y="674"/>
                  </a:lnTo>
                  <a:lnTo>
                    <a:pt x="435" y="676"/>
                  </a:lnTo>
                  <a:lnTo>
                    <a:pt x="435" y="677"/>
                  </a:lnTo>
                  <a:lnTo>
                    <a:pt x="434" y="675"/>
                  </a:lnTo>
                  <a:lnTo>
                    <a:pt x="432" y="675"/>
                  </a:lnTo>
                  <a:lnTo>
                    <a:pt x="430" y="675"/>
                  </a:lnTo>
                  <a:lnTo>
                    <a:pt x="430" y="674"/>
                  </a:lnTo>
                  <a:lnTo>
                    <a:pt x="431" y="674"/>
                  </a:lnTo>
                  <a:lnTo>
                    <a:pt x="431" y="671"/>
                  </a:lnTo>
                  <a:lnTo>
                    <a:pt x="430" y="671"/>
                  </a:lnTo>
                  <a:lnTo>
                    <a:pt x="428" y="673"/>
                  </a:lnTo>
                  <a:lnTo>
                    <a:pt x="429" y="670"/>
                  </a:lnTo>
                  <a:lnTo>
                    <a:pt x="429" y="669"/>
                  </a:lnTo>
                  <a:lnTo>
                    <a:pt x="428" y="669"/>
                  </a:lnTo>
                  <a:lnTo>
                    <a:pt x="427" y="668"/>
                  </a:lnTo>
                  <a:lnTo>
                    <a:pt x="425" y="668"/>
                  </a:lnTo>
                  <a:lnTo>
                    <a:pt x="422" y="667"/>
                  </a:lnTo>
                  <a:lnTo>
                    <a:pt x="421" y="663"/>
                  </a:lnTo>
                  <a:lnTo>
                    <a:pt x="419" y="662"/>
                  </a:lnTo>
                  <a:lnTo>
                    <a:pt x="418" y="659"/>
                  </a:lnTo>
                  <a:lnTo>
                    <a:pt x="416" y="658"/>
                  </a:lnTo>
                  <a:lnTo>
                    <a:pt x="416" y="657"/>
                  </a:lnTo>
                  <a:lnTo>
                    <a:pt x="415" y="657"/>
                  </a:lnTo>
                  <a:lnTo>
                    <a:pt x="413" y="657"/>
                  </a:lnTo>
                  <a:lnTo>
                    <a:pt x="413" y="656"/>
                  </a:lnTo>
                  <a:lnTo>
                    <a:pt x="411" y="653"/>
                  </a:lnTo>
                  <a:lnTo>
                    <a:pt x="410" y="652"/>
                  </a:lnTo>
                  <a:lnTo>
                    <a:pt x="410" y="650"/>
                  </a:lnTo>
                  <a:lnTo>
                    <a:pt x="409" y="650"/>
                  </a:lnTo>
                  <a:lnTo>
                    <a:pt x="409" y="648"/>
                  </a:lnTo>
                  <a:lnTo>
                    <a:pt x="409" y="647"/>
                  </a:lnTo>
                  <a:lnTo>
                    <a:pt x="408" y="646"/>
                  </a:lnTo>
                  <a:lnTo>
                    <a:pt x="407" y="645"/>
                  </a:lnTo>
                  <a:lnTo>
                    <a:pt x="407" y="643"/>
                  </a:lnTo>
                  <a:lnTo>
                    <a:pt x="406" y="643"/>
                  </a:lnTo>
                  <a:lnTo>
                    <a:pt x="405" y="642"/>
                  </a:lnTo>
                  <a:lnTo>
                    <a:pt x="406" y="639"/>
                  </a:lnTo>
                  <a:lnTo>
                    <a:pt x="402" y="635"/>
                  </a:lnTo>
                  <a:lnTo>
                    <a:pt x="400" y="634"/>
                  </a:lnTo>
                  <a:lnTo>
                    <a:pt x="400" y="633"/>
                  </a:lnTo>
                  <a:lnTo>
                    <a:pt x="399" y="630"/>
                  </a:lnTo>
                  <a:lnTo>
                    <a:pt x="399" y="629"/>
                  </a:lnTo>
                  <a:lnTo>
                    <a:pt x="397" y="625"/>
                  </a:lnTo>
                  <a:lnTo>
                    <a:pt x="396" y="625"/>
                  </a:lnTo>
                  <a:lnTo>
                    <a:pt x="395" y="624"/>
                  </a:lnTo>
                  <a:lnTo>
                    <a:pt x="394" y="623"/>
                  </a:lnTo>
                  <a:lnTo>
                    <a:pt x="393" y="621"/>
                  </a:lnTo>
                  <a:lnTo>
                    <a:pt x="392" y="620"/>
                  </a:lnTo>
                  <a:lnTo>
                    <a:pt x="390" y="616"/>
                  </a:lnTo>
                  <a:lnTo>
                    <a:pt x="392" y="615"/>
                  </a:lnTo>
                  <a:lnTo>
                    <a:pt x="390" y="612"/>
                  </a:lnTo>
                  <a:lnTo>
                    <a:pt x="387" y="609"/>
                  </a:lnTo>
                  <a:lnTo>
                    <a:pt x="384" y="607"/>
                  </a:lnTo>
                  <a:lnTo>
                    <a:pt x="378" y="606"/>
                  </a:lnTo>
                  <a:lnTo>
                    <a:pt x="370" y="600"/>
                  </a:lnTo>
                  <a:lnTo>
                    <a:pt x="363" y="598"/>
                  </a:lnTo>
                  <a:lnTo>
                    <a:pt x="362" y="598"/>
                  </a:lnTo>
                  <a:lnTo>
                    <a:pt x="362" y="596"/>
                  </a:lnTo>
                  <a:lnTo>
                    <a:pt x="362" y="595"/>
                  </a:lnTo>
                  <a:lnTo>
                    <a:pt x="361" y="590"/>
                  </a:lnTo>
                  <a:lnTo>
                    <a:pt x="359" y="588"/>
                  </a:lnTo>
                  <a:lnTo>
                    <a:pt x="358" y="583"/>
                  </a:lnTo>
                  <a:lnTo>
                    <a:pt x="358" y="581"/>
                  </a:lnTo>
                  <a:lnTo>
                    <a:pt x="357" y="578"/>
                  </a:lnTo>
                  <a:lnTo>
                    <a:pt x="354" y="575"/>
                  </a:lnTo>
                  <a:lnTo>
                    <a:pt x="348" y="570"/>
                  </a:lnTo>
                  <a:lnTo>
                    <a:pt x="343" y="565"/>
                  </a:lnTo>
                  <a:lnTo>
                    <a:pt x="343" y="563"/>
                  </a:lnTo>
                  <a:lnTo>
                    <a:pt x="341" y="562"/>
                  </a:lnTo>
                  <a:lnTo>
                    <a:pt x="340" y="561"/>
                  </a:lnTo>
                  <a:lnTo>
                    <a:pt x="339" y="559"/>
                  </a:lnTo>
                  <a:lnTo>
                    <a:pt x="338" y="555"/>
                  </a:lnTo>
                  <a:lnTo>
                    <a:pt x="337" y="554"/>
                  </a:lnTo>
                  <a:lnTo>
                    <a:pt x="337" y="553"/>
                  </a:lnTo>
                  <a:lnTo>
                    <a:pt x="336" y="543"/>
                  </a:lnTo>
                  <a:lnTo>
                    <a:pt x="328" y="539"/>
                  </a:lnTo>
                  <a:lnTo>
                    <a:pt x="326" y="536"/>
                  </a:lnTo>
                  <a:lnTo>
                    <a:pt x="326" y="535"/>
                  </a:lnTo>
                  <a:lnTo>
                    <a:pt x="322" y="529"/>
                  </a:lnTo>
                  <a:lnTo>
                    <a:pt x="322" y="526"/>
                  </a:lnTo>
                  <a:lnTo>
                    <a:pt x="319" y="525"/>
                  </a:lnTo>
                  <a:lnTo>
                    <a:pt x="313" y="524"/>
                  </a:lnTo>
                  <a:lnTo>
                    <a:pt x="313" y="523"/>
                  </a:lnTo>
                  <a:lnTo>
                    <a:pt x="314" y="522"/>
                  </a:lnTo>
                  <a:lnTo>
                    <a:pt x="315" y="519"/>
                  </a:lnTo>
                  <a:lnTo>
                    <a:pt x="313" y="515"/>
                  </a:lnTo>
                  <a:lnTo>
                    <a:pt x="313" y="508"/>
                  </a:lnTo>
                  <a:lnTo>
                    <a:pt x="311" y="508"/>
                  </a:lnTo>
                  <a:lnTo>
                    <a:pt x="314" y="505"/>
                  </a:lnTo>
                  <a:lnTo>
                    <a:pt x="314" y="503"/>
                  </a:lnTo>
                  <a:lnTo>
                    <a:pt x="313" y="497"/>
                  </a:lnTo>
                  <a:lnTo>
                    <a:pt x="311" y="496"/>
                  </a:lnTo>
                  <a:lnTo>
                    <a:pt x="312" y="495"/>
                  </a:lnTo>
                  <a:lnTo>
                    <a:pt x="311" y="494"/>
                  </a:lnTo>
                  <a:lnTo>
                    <a:pt x="307" y="494"/>
                  </a:lnTo>
                  <a:lnTo>
                    <a:pt x="311" y="485"/>
                  </a:lnTo>
                  <a:lnTo>
                    <a:pt x="309" y="480"/>
                  </a:lnTo>
                  <a:lnTo>
                    <a:pt x="308" y="476"/>
                  </a:lnTo>
                  <a:lnTo>
                    <a:pt x="305" y="473"/>
                  </a:lnTo>
                  <a:lnTo>
                    <a:pt x="302" y="472"/>
                  </a:lnTo>
                  <a:lnTo>
                    <a:pt x="297" y="473"/>
                  </a:lnTo>
                  <a:lnTo>
                    <a:pt x="295" y="478"/>
                  </a:lnTo>
                  <a:lnTo>
                    <a:pt x="293" y="473"/>
                  </a:lnTo>
                  <a:lnTo>
                    <a:pt x="289" y="470"/>
                  </a:lnTo>
                  <a:lnTo>
                    <a:pt x="288" y="469"/>
                  </a:lnTo>
                  <a:lnTo>
                    <a:pt x="286" y="465"/>
                  </a:lnTo>
                  <a:lnTo>
                    <a:pt x="292" y="454"/>
                  </a:lnTo>
                  <a:lnTo>
                    <a:pt x="292" y="448"/>
                  </a:lnTo>
                  <a:lnTo>
                    <a:pt x="291" y="447"/>
                  </a:lnTo>
                  <a:lnTo>
                    <a:pt x="291" y="448"/>
                  </a:lnTo>
                  <a:lnTo>
                    <a:pt x="286" y="445"/>
                  </a:lnTo>
                  <a:lnTo>
                    <a:pt x="286" y="440"/>
                  </a:lnTo>
                  <a:lnTo>
                    <a:pt x="284" y="436"/>
                  </a:lnTo>
                  <a:lnTo>
                    <a:pt x="282" y="435"/>
                  </a:lnTo>
                  <a:lnTo>
                    <a:pt x="280" y="431"/>
                  </a:lnTo>
                  <a:lnTo>
                    <a:pt x="279" y="431"/>
                  </a:lnTo>
                  <a:lnTo>
                    <a:pt x="276" y="421"/>
                  </a:lnTo>
                  <a:lnTo>
                    <a:pt x="274" y="420"/>
                  </a:lnTo>
                  <a:lnTo>
                    <a:pt x="272" y="418"/>
                  </a:lnTo>
                  <a:lnTo>
                    <a:pt x="268" y="406"/>
                  </a:lnTo>
                  <a:lnTo>
                    <a:pt x="264" y="399"/>
                  </a:lnTo>
                  <a:lnTo>
                    <a:pt x="264" y="391"/>
                  </a:lnTo>
                  <a:lnTo>
                    <a:pt x="261" y="389"/>
                  </a:lnTo>
                  <a:lnTo>
                    <a:pt x="260" y="389"/>
                  </a:lnTo>
                  <a:lnTo>
                    <a:pt x="258" y="388"/>
                  </a:lnTo>
                  <a:lnTo>
                    <a:pt x="256" y="389"/>
                  </a:lnTo>
                  <a:lnTo>
                    <a:pt x="254" y="388"/>
                  </a:lnTo>
                  <a:lnTo>
                    <a:pt x="255" y="371"/>
                  </a:lnTo>
                  <a:lnTo>
                    <a:pt x="254" y="366"/>
                  </a:lnTo>
                  <a:lnTo>
                    <a:pt x="256" y="353"/>
                  </a:lnTo>
                  <a:lnTo>
                    <a:pt x="254" y="343"/>
                  </a:lnTo>
                  <a:lnTo>
                    <a:pt x="250" y="339"/>
                  </a:lnTo>
                  <a:lnTo>
                    <a:pt x="247" y="338"/>
                  </a:lnTo>
                  <a:lnTo>
                    <a:pt x="245" y="337"/>
                  </a:lnTo>
                  <a:lnTo>
                    <a:pt x="245" y="338"/>
                  </a:lnTo>
                  <a:lnTo>
                    <a:pt x="244" y="338"/>
                  </a:lnTo>
                  <a:lnTo>
                    <a:pt x="246" y="329"/>
                  </a:lnTo>
                  <a:lnTo>
                    <a:pt x="246" y="320"/>
                  </a:lnTo>
                  <a:lnTo>
                    <a:pt x="242" y="312"/>
                  </a:lnTo>
                  <a:lnTo>
                    <a:pt x="233" y="299"/>
                  </a:lnTo>
                  <a:lnTo>
                    <a:pt x="232" y="299"/>
                  </a:lnTo>
                  <a:lnTo>
                    <a:pt x="223" y="281"/>
                  </a:lnTo>
                  <a:lnTo>
                    <a:pt x="221" y="275"/>
                  </a:lnTo>
                  <a:lnTo>
                    <a:pt x="221" y="267"/>
                  </a:lnTo>
                  <a:lnTo>
                    <a:pt x="219" y="259"/>
                  </a:lnTo>
                  <a:lnTo>
                    <a:pt x="220" y="258"/>
                  </a:lnTo>
                  <a:lnTo>
                    <a:pt x="222" y="250"/>
                  </a:lnTo>
                  <a:lnTo>
                    <a:pt x="224" y="239"/>
                  </a:lnTo>
                  <a:lnTo>
                    <a:pt x="224" y="234"/>
                  </a:lnTo>
                  <a:lnTo>
                    <a:pt x="222" y="227"/>
                  </a:lnTo>
                  <a:lnTo>
                    <a:pt x="222" y="225"/>
                  </a:lnTo>
                  <a:lnTo>
                    <a:pt x="223" y="226"/>
                  </a:lnTo>
                  <a:lnTo>
                    <a:pt x="231" y="224"/>
                  </a:lnTo>
                  <a:lnTo>
                    <a:pt x="232" y="224"/>
                  </a:lnTo>
                  <a:lnTo>
                    <a:pt x="232" y="220"/>
                  </a:lnTo>
                  <a:lnTo>
                    <a:pt x="232" y="219"/>
                  </a:lnTo>
                  <a:lnTo>
                    <a:pt x="233" y="215"/>
                  </a:lnTo>
                  <a:lnTo>
                    <a:pt x="233" y="214"/>
                  </a:lnTo>
                  <a:lnTo>
                    <a:pt x="231" y="212"/>
                  </a:lnTo>
                  <a:lnTo>
                    <a:pt x="230" y="211"/>
                  </a:lnTo>
                  <a:lnTo>
                    <a:pt x="230" y="210"/>
                  </a:lnTo>
                  <a:lnTo>
                    <a:pt x="230" y="209"/>
                  </a:lnTo>
                  <a:lnTo>
                    <a:pt x="225" y="208"/>
                  </a:lnTo>
                  <a:lnTo>
                    <a:pt x="224" y="209"/>
                  </a:lnTo>
                  <a:lnTo>
                    <a:pt x="215" y="203"/>
                  </a:lnTo>
                  <a:lnTo>
                    <a:pt x="214" y="201"/>
                  </a:lnTo>
                  <a:lnTo>
                    <a:pt x="214" y="200"/>
                  </a:lnTo>
                  <a:lnTo>
                    <a:pt x="211" y="200"/>
                  </a:lnTo>
                  <a:lnTo>
                    <a:pt x="206" y="199"/>
                  </a:lnTo>
                  <a:lnTo>
                    <a:pt x="195" y="194"/>
                  </a:lnTo>
                  <a:lnTo>
                    <a:pt x="188" y="193"/>
                  </a:lnTo>
                  <a:lnTo>
                    <a:pt x="187" y="192"/>
                  </a:lnTo>
                  <a:lnTo>
                    <a:pt x="175" y="189"/>
                  </a:lnTo>
                  <a:lnTo>
                    <a:pt x="175" y="188"/>
                  </a:lnTo>
                  <a:lnTo>
                    <a:pt x="172" y="185"/>
                  </a:lnTo>
                  <a:lnTo>
                    <a:pt x="166" y="185"/>
                  </a:lnTo>
                  <a:lnTo>
                    <a:pt x="164" y="181"/>
                  </a:lnTo>
                  <a:lnTo>
                    <a:pt x="165" y="181"/>
                  </a:lnTo>
                  <a:lnTo>
                    <a:pt x="167" y="176"/>
                  </a:lnTo>
                  <a:lnTo>
                    <a:pt x="167" y="175"/>
                  </a:lnTo>
                  <a:lnTo>
                    <a:pt x="166" y="170"/>
                  </a:lnTo>
                  <a:lnTo>
                    <a:pt x="167" y="167"/>
                  </a:lnTo>
                  <a:lnTo>
                    <a:pt x="165" y="162"/>
                  </a:lnTo>
                  <a:lnTo>
                    <a:pt x="162" y="158"/>
                  </a:lnTo>
                  <a:lnTo>
                    <a:pt x="161" y="157"/>
                  </a:lnTo>
                  <a:lnTo>
                    <a:pt x="152" y="152"/>
                  </a:lnTo>
                  <a:lnTo>
                    <a:pt x="151" y="152"/>
                  </a:lnTo>
                  <a:lnTo>
                    <a:pt x="149" y="151"/>
                  </a:lnTo>
                  <a:lnTo>
                    <a:pt x="148" y="150"/>
                  </a:lnTo>
                  <a:lnTo>
                    <a:pt x="144" y="147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39" y="146"/>
                  </a:lnTo>
                  <a:lnTo>
                    <a:pt x="138" y="145"/>
                  </a:lnTo>
                  <a:lnTo>
                    <a:pt x="135" y="144"/>
                  </a:lnTo>
                  <a:lnTo>
                    <a:pt x="134" y="144"/>
                  </a:lnTo>
                  <a:lnTo>
                    <a:pt x="133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7" y="146"/>
                  </a:lnTo>
                  <a:lnTo>
                    <a:pt x="126" y="147"/>
                  </a:lnTo>
                  <a:lnTo>
                    <a:pt x="121" y="145"/>
                  </a:lnTo>
                  <a:lnTo>
                    <a:pt x="114" y="150"/>
                  </a:lnTo>
                  <a:lnTo>
                    <a:pt x="112" y="154"/>
                  </a:lnTo>
                  <a:lnTo>
                    <a:pt x="109" y="156"/>
                  </a:lnTo>
                  <a:lnTo>
                    <a:pt x="104" y="155"/>
                  </a:lnTo>
                  <a:lnTo>
                    <a:pt x="98" y="152"/>
                  </a:lnTo>
                  <a:lnTo>
                    <a:pt x="95" y="150"/>
                  </a:lnTo>
                  <a:lnTo>
                    <a:pt x="91" y="146"/>
                  </a:lnTo>
                  <a:lnTo>
                    <a:pt x="88" y="145"/>
                  </a:lnTo>
                  <a:lnTo>
                    <a:pt x="86" y="142"/>
                  </a:lnTo>
                  <a:lnTo>
                    <a:pt x="86" y="141"/>
                  </a:lnTo>
                  <a:lnTo>
                    <a:pt x="82" y="136"/>
                  </a:lnTo>
                  <a:lnTo>
                    <a:pt x="74" y="132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2" y="129"/>
                  </a:lnTo>
                  <a:lnTo>
                    <a:pt x="68" y="127"/>
                  </a:lnTo>
                  <a:lnTo>
                    <a:pt x="67" y="126"/>
                  </a:lnTo>
                  <a:lnTo>
                    <a:pt x="67" y="124"/>
                  </a:lnTo>
                  <a:lnTo>
                    <a:pt x="64" y="123"/>
                  </a:lnTo>
                  <a:lnTo>
                    <a:pt x="62" y="120"/>
                  </a:lnTo>
                  <a:lnTo>
                    <a:pt x="62" y="119"/>
                  </a:lnTo>
                  <a:lnTo>
                    <a:pt x="59" y="116"/>
                  </a:lnTo>
                  <a:lnTo>
                    <a:pt x="57" y="115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5" y="112"/>
                  </a:lnTo>
                  <a:lnTo>
                    <a:pt x="41" y="108"/>
                  </a:lnTo>
                  <a:lnTo>
                    <a:pt x="38" y="105"/>
                  </a:lnTo>
                  <a:lnTo>
                    <a:pt x="37" y="104"/>
                  </a:lnTo>
                  <a:lnTo>
                    <a:pt x="35" y="104"/>
                  </a:lnTo>
                  <a:lnTo>
                    <a:pt x="32" y="103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1"/>
                  </a:lnTo>
                  <a:lnTo>
                    <a:pt x="24" y="109"/>
                  </a:lnTo>
                  <a:lnTo>
                    <a:pt x="21" y="104"/>
                  </a:lnTo>
                  <a:lnTo>
                    <a:pt x="10" y="91"/>
                  </a:lnTo>
                  <a:lnTo>
                    <a:pt x="5" y="88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5" y="74"/>
                  </a:lnTo>
                  <a:lnTo>
                    <a:pt x="5" y="50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4" y="34"/>
                  </a:lnTo>
                  <a:lnTo>
                    <a:pt x="26" y="16"/>
                  </a:lnTo>
                  <a:lnTo>
                    <a:pt x="42" y="0"/>
                  </a:lnTo>
                  <a:lnTo>
                    <a:pt x="58" y="19"/>
                  </a:lnTo>
                  <a:lnTo>
                    <a:pt x="209" y="89"/>
                  </a:lnTo>
                  <a:lnTo>
                    <a:pt x="418" y="186"/>
                  </a:lnTo>
                  <a:lnTo>
                    <a:pt x="419" y="186"/>
                  </a:lnTo>
                  <a:lnTo>
                    <a:pt x="434" y="192"/>
                  </a:lnTo>
                  <a:lnTo>
                    <a:pt x="438" y="194"/>
                  </a:lnTo>
                  <a:lnTo>
                    <a:pt x="467" y="208"/>
                  </a:lnTo>
                  <a:lnTo>
                    <a:pt x="540" y="213"/>
                  </a:lnTo>
                  <a:lnTo>
                    <a:pt x="708" y="224"/>
                  </a:lnTo>
                  <a:lnTo>
                    <a:pt x="730" y="225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73" name="Freeform 110">
              <a:extLst>
                <a:ext uri="{FF2B5EF4-FFF2-40B4-BE49-F238E27FC236}">
                  <a16:creationId xmlns:a16="http://schemas.microsoft.com/office/drawing/2014/main" id="{CFC3572A-53C1-2C42-8F65-75697292D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4446" y="4284241"/>
              <a:ext cx="989012" cy="1196975"/>
            </a:xfrm>
            <a:custGeom>
              <a:avLst/>
              <a:gdLst>
                <a:gd name="T0" fmla="*/ 2147483646 w 645"/>
                <a:gd name="T1" fmla="*/ 2147483646 h 723"/>
                <a:gd name="T2" fmla="*/ 2147483646 w 645"/>
                <a:gd name="T3" fmla="*/ 2147483646 h 723"/>
                <a:gd name="T4" fmla="*/ 2147483646 w 645"/>
                <a:gd name="T5" fmla="*/ 2147483646 h 723"/>
                <a:gd name="T6" fmla="*/ 2147483646 w 645"/>
                <a:gd name="T7" fmla="*/ 2147483646 h 723"/>
                <a:gd name="T8" fmla="*/ 2147483646 w 645"/>
                <a:gd name="T9" fmla="*/ 2147483646 h 723"/>
                <a:gd name="T10" fmla="*/ 2147483646 w 645"/>
                <a:gd name="T11" fmla="*/ 2147483646 h 723"/>
                <a:gd name="T12" fmla="*/ 2147483646 w 645"/>
                <a:gd name="T13" fmla="*/ 2147483646 h 723"/>
                <a:gd name="T14" fmla="*/ 2147483646 w 645"/>
                <a:gd name="T15" fmla="*/ 2147483646 h 723"/>
                <a:gd name="T16" fmla="*/ 2147483646 w 645"/>
                <a:gd name="T17" fmla="*/ 2147483646 h 723"/>
                <a:gd name="T18" fmla="*/ 2147483646 w 645"/>
                <a:gd name="T19" fmla="*/ 2147483646 h 723"/>
                <a:gd name="T20" fmla="*/ 2147483646 w 645"/>
                <a:gd name="T21" fmla="*/ 2147483646 h 723"/>
                <a:gd name="T22" fmla="*/ 2147483646 w 645"/>
                <a:gd name="T23" fmla="*/ 2147483646 h 723"/>
                <a:gd name="T24" fmla="*/ 2147483646 w 645"/>
                <a:gd name="T25" fmla="*/ 2147483646 h 723"/>
                <a:gd name="T26" fmla="*/ 2147483646 w 645"/>
                <a:gd name="T27" fmla="*/ 2147483646 h 723"/>
                <a:gd name="T28" fmla="*/ 2147483646 w 645"/>
                <a:gd name="T29" fmla="*/ 2147483646 h 723"/>
                <a:gd name="T30" fmla="*/ 2147483646 w 645"/>
                <a:gd name="T31" fmla="*/ 2147483646 h 723"/>
                <a:gd name="T32" fmla="*/ 2147483646 w 645"/>
                <a:gd name="T33" fmla="*/ 2147483646 h 723"/>
                <a:gd name="T34" fmla="*/ 2147483646 w 645"/>
                <a:gd name="T35" fmla="*/ 2147483646 h 723"/>
                <a:gd name="T36" fmla="*/ 2147483646 w 645"/>
                <a:gd name="T37" fmla="*/ 2147483646 h 723"/>
                <a:gd name="T38" fmla="*/ 2147483646 w 645"/>
                <a:gd name="T39" fmla="*/ 2147483646 h 723"/>
                <a:gd name="T40" fmla="*/ 2147483646 w 645"/>
                <a:gd name="T41" fmla="*/ 2147483646 h 723"/>
                <a:gd name="T42" fmla="*/ 2147483646 w 645"/>
                <a:gd name="T43" fmla="*/ 2147483646 h 723"/>
                <a:gd name="T44" fmla="*/ 2147483646 w 645"/>
                <a:gd name="T45" fmla="*/ 2147483646 h 723"/>
                <a:gd name="T46" fmla="*/ 2147483646 w 645"/>
                <a:gd name="T47" fmla="*/ 2147483646 h 723"/>
                <a:gd name="T48" fmla="*/ 2147483646 w 645"/>
                <a:gd name="T49" fmla="*/ 2147483646 h 723"/>
                <a:gd name="T50" fmla="*/ 2147483646 w 645"/>
                <a:gd name="T51" fmla="*/ 2147483646 h 723"/>
                <a:gd name="T52" fmla="*/ 2147483646 w 645"/>
                <a:gd name="T53" fmla="*/ 2147483646 h 723"/>
                <a:gd name="T54" fmla="*/ 2147483646 w 645"/>
                <a:gd name="T55" fmla="*/ 2147483646 h 723"/>
                <a:gd name="T56" fmla="*/ 2147483646 w 645"/>
                <a:gd name="T57" fmla="*/ 2147483646 h 723"/>
                <a:gd name="T58" fmla="*/ 2147483646 w 645"/>
                <a:gd name="T59" fmla="*/ 2147483646 h 723"/>
                <a:gd name="T60" fmla="*/ 2147483646 w 645"/>
                <a:gd name="T61" fmla="*/ 2147483646 h 723"/>
                <a:gd name="T62" fmla="*/ 2147483646 w 645"/>
                <a:gd name="T63" fmla="*/ 2147483646 h 723"/>
                <a:gd name="T64" fmla="*/ 2147483646 w 645"/>
                <a:gd name="T65" fmla="*/ 2147483646 h 723"/>
                <a:gd name="T66" fmla="*/ 2147483646 w 645"/>
                <a:gd name="T67" fmla="*/ 2147483646 h 723"/>
                <a:gd name="T68" fmla="*/ 2147483646 w 645"/>
                <a:gd name="T69" fmla="*/ 2147483646 h 723"/>
                <a:gd name="T70" fmla="*/ 2147483646 w 645"/>
                <a:gd name="T71" fmla="*/ 2147483646 h 723"/>
                <a:gd name="T72" fmla="*/ 2147483646 w 645"/>
                <a:gd name="T73" fmla="*/ 2147483646 h 723"/>
                <a:gd name="T74" fmla="*/ 2147483646 w 645"/>
                <a:gd name="T75" fmla="*/ 2147483646 h 723"/>
                <a:gd name="T76" fmla="*/ 2147483646 w 645"/>
                <a:gd name="T77" fmla="*/ 2147483646 h 723"/>
                <a:gd name="T78" fmla="*/ 2147483646 w 645"/>
                <a:gd name="T79" fmla="*/ 2147483646 h 723"/>
                <a:gd name="T80" fmla="*/ 2147483646 w 645"/>
                <a:gd name="T81" fmla="*/ 2147483646 h 723"/>
                <a:gd name="T82" fmla="*/ 2147483646 w 645"/>
                <a:gd name="T83" fmla="*/ 2147483646 h 723"/>
                <a:gd name="T84" fmla="*/ 2147483646 w 645"/>
                <a:gd name="T85" fmla="*/ 2147483646 h 723"/>
                <a:gd name="T86" fmla="*/ 2147483646 w 645"/>
                <a:gd name="T87" fmla="*/ 2147483646 h 723"/>
                <a:gd name="T88" fmla="*/ 2147483646 w 645"/>
                <a:gd name="T89" fmla="*/ 2147483646 h 723"/>
                <a:gd name="T90" fmla="*/ 2147483646 w 645"/>
                <a:gd name="T91" fmla="*/ 2147483646 h 723"/>
                <a:gd name="T92" fmla="*/ 2147483646 w 645"/>
                <a:gd name="T93" fmla="*/ 2147483646 h 723"/>
                <a:gd name="T94" fmla="*/ 2147483646 w 645"/>
                <a:gd name="T95" fmla="*/ 2147483646 h 723"/>
                <a:gd name="T96" fmla="*/ 2147483646 w 645"/>
                <a:gd name="T97" fmla="*/ 2147483646 h 723"/>
                <a:gd name="T98" fmla="*/ 2147483646 w 645"/>
                <a:gd name="T99" fmla="*/ 2147483646 h 723"/>
                <a:gd name="T100" fmla="*/ 2147483646 w 645"/>
                <a:gd name="T101" fmla="*/ 2147483646 h 723"/>
                <a:gd name="T102" fmla="*/ 2147483646 w 645"/>
                <a:gd name="T103" fmla="*/ 2147483646 h 723"/>
                <a:gd name="T104" fmla="*/ 2147483646 w 645"/>
                <a:gd name="T105" fmla="*/ 2147483646 h 723"/>
                <a:gd name="T106" fmla="*/ 2147483646 w 645"/>
                <a:gd name="T107" fmla="*/ 2147483646 h 723"/>
                <a:gd name="T108" fmla="*/ 2147483646 w 645"/>
                <a:gd name="T109" fmla="*/ 2147483646 h 723"/>
                <a:gd name="T110" fmla="*/ 2147483646 w 645"/>
                <a:gd name="T111" fmla="*/ 2147483646 h 723"/>
                <a:gd name="T112" fmla="*/ 2147483646 w 645"/>
                <a:gd name="T113" fmla="*/ 0 h 723"/>
                <a:gd name="T114" fmla="*/ 2147483646 w 645"/>
                <a:gd name="T115" fmla="*/ 2147483646 h 723"/>
                <a:gd name="T116" fmla="*/ 2147483646 w 645"/>
                <a:gd name="T117" fmla="*/ 2147483646 h 7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5"/>
                <a:gd name="T178" fmla="*/ 0 h 723"/>
                <a:gd name="T179" fmla="*/ 645 w 645"/>
                <a:gd name="T180" fmla="*/ 723 h 7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5" h="723">
                  <a:moveTo>
                    <a:pt x="0" y="64"/>
                  </a:moveTo>
                  <a:lnTo>
                    <a:pt x="19" y="68"/>
                  </a:lnTo>
                  <a:lnTo>
                    <a:pt x="23" y="70"/>
                  </a:lnTo>
                  <a:lnTo>
                    <a:pt x="24" y="72"/>
                  </a:lnTo>
                  <a:lnTo>
                    <a:pt x="23" y="74"/>
                  </a:lnTo>
                  <a:lnTo>
                    <a:pt x="22" y="81"/>
                  </a:lnTo>
                  <a:lnTo>
                    <a:pt x="23" y="84"/>
                  </a:lnTo>
                  <a:lnTo>
                    <a:pt x="26" y="87"/>
                  </a:lnTo>
                  <a:lnTo>
                    <a:pt x="26" y="93"/>
                  </a:lnTo>
                  <a:lnTo>
                    <a:pt x="25" y="97"/>
                  </a:lnTo>
                  <a:lnTo>
                    <a:pt x="20" y="100"/>
                  </a:lnTo>
                  <a:lnTo>
                    <a:pt x="13" y="107"/>
                  </a:lnTo>
                  <a:lnTo>
                    <a:pt x="9" y="117"/>
                  </a:lnTo>
                  <a:lnTo>
                    <a:pt x="11" y="119"/>
                  </a:lnTo>
                  <a:lnTo>
                    <a:pt x="12" y="123"/>
                  </a:lnTo>
                  <a:lnTo>
                    <a:pt x="13" y="127"/>
                  </a:lnTo>
                  <a:lnTo>
                    <a:pt x="19" y="131"/>
                  </a:lnTo>
                  <a:lnTo>
                    <a:pt x="20" y="134"/>
                  </a:lnTo>
                  <a:lnTo>
                    <a:pt x="19" y="138"/>
                  </a:lnTo>
                  <a:lnTo>
                    <a:pt x="17" y="139"/>
                  </a:lnTo>
                  <a:lnTo>
                    <a:pt x="20" y="140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0" y="154"/>
                  </a:lnTo>
                  <a:lnTo>
                    <a:pt x="20" y="157"/>
                  </a:lnTo>
                  <a:lnTo>
                    <a:pt x="21" y="162"/>
                  </a:lnTo>
                  <a:lnTo>
                    <a:pt x="34" y="176"/>
                  </a:lnTo>
                  <a:lnTo>
                    <a:pt x="42" y="173"/>
                  </a:lnTo>
                  <a:lnTo>
                    <a:pt x="44" y="170"/>
                  </a:lnTo>
                  <a:lnTo>
                    <a:pt x="47" y="170"/>
                  </a:lnTo>
                  <a:lnTo>
                    <a:pt x="49" y="172"/>
                  </a:lnTo>
                  <a:lnTo>
                    <a:pt x="48" y="177"/>
                  </a:lnTo>
                  <a:lnTo>
                    <a:pt x="48" y="180"/>
                  </a:lnTo>
                  <a:lnTo>
                    <a:pt x="53" y="180"/>
                  </a:lnTo>
                  <a:lnTo>
                    <a:pt x="56" y="180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4" y="187"/>
                  </a:lnTo>
                  <a:lnTo>
                    <a:pt x="63" y="192"/>
                  </a:lnTo>
                  <a:lnTo>
                    <a:pt x="58" y="200"/>
                  </a:lnTo>
                  <a:lnTo>
                    <a:pt x="54" y="207"/>
                  </a:lnTo>
                  <a:lnTo>
                    <a:pt x="53" y="213"/>
                  </a:lnTo>
                  <a:lnTo>
                    <a:pt x="54" y="225"/>
                  </a:lnTo>
                  <a:lnTo>
                    <a:pt x="52" y="226"/>
                  </a:lnTo>
                  <a:lnTo>
                    <a:pt x="48" y="225"/>
                  </a:lnTo>
                  <a:lnTo>
                    <a:pt x="45" y="224"/>
                  </a:lnTo>
                  <a:lnTo>
                    <a:pt x="42" y="221"/>
                  </a:lnTo>
                  <a:lnTo>
                    <a:pt x="38" y="220"/>
                  </a:lnTo>
                  <a:lnTo>
                    <a:pt x="37" y="219"/>
                  </a:lnTo>
                  <a:lnTo>
                    <a:pt x="34" y="218"/>
                  </a:lnTo>
                  <a:lnTo>
                    <a:pt x="31" y="220"/>
                  </a:lnTo>
                  <a:lnTo>
                    <a:pt x="30" y="221"/>
                  </a:lnTo>
                  <a:lnTo>
                    <a:pt x="25" y="233"/>
                  </a:lnTo>
                  <a:lnTo>
                    <a:pt x="22" y="235"/>
                  </a:lnTo>
                  <a:lnTo>
                    <a:pt x="15" y="234"/>
                  </a:lnTo>
                  <a:lnTo>
                    <a:pt x="11" y="237"/>
                  </a:lnTo>
                  <a:lnTo>
                    <a:pt x="9" y="239"/>
                  </a:lnTo>
                  <a:lnTo>
                    <a:pt x="9" y="242"/>
                  </a:lnTo>
                  <a:lnTo>
                    <a:pt x="11" y="243"/>
                  </a:lnTo>
                  <a:lnTo>
                    <a:pt x="15" y="243"/>
                  </a:lnTo>
                  <a:lnTo>
                    <a:pt x="19" y="242"/>
                  </a:lnTo>
                  <a:lnTo>
                    <a:pt x="25" y="238"/>
                  </a:lnTo>
                  <a:lnTo>
                    <a:pt x="25" y="242"/>
                  </a:lnTo>
                  <a:lnTo>
                    <a:pt x="22" y="247"/>
                  </a:lnTo>
                  <a:lnTo>
                    <a:pt x="15" y="254"/>
                  </a:lnTo>
                  <a:lnTo>
                    <a:pt x="15" y="257"/>
                  </a:lnTo>
                  <a:lnTo>
                    <a:pt x="13" y="261"/>
                  </a:lnTo>
                  <a:lnTo>
                    <a:pt x="15" y="291"/>
                  </a:lnTo>
                  <a:lnTo>
                    <a:pt x="19" y="292"/>
                  </a:lnTo>
                  <a:lnTo>
                    <a:pt x="21" y="291"/>
                  </a:lnTo>
                  <a:lnTo>
                    <a:pt x="24" y="291"/>
                  </a:lnTo>
                  <a:lnTo>
                    <a:pt x="25" y="290"/>
                  </a:lnTo>
                  <a:lnTo>
                    <a:pt x="34" y="285"/>
                  </a:lnTo>
                  <a:lnTo>
                    <a:pt x="41" y="281"/>
                  </a:lnTo>
                  <a:lnTo>
                    <a:pt x="52" y="270"/>
                  </a:lnTo>
                  <a:lnTo>
                    <a:pt x="66" y="257"/>
                  </a:lnTo>
                  <a:lnTo>
                    <a:pt x="68" y="251"/>
                  </a:lnTo>
                  <a:lnTo>
                    <a:pt x="73" y="249"/>
                  </a:lnTo>
                  <a:lnTo>
                    <a:pt x="75" y="249"/>
                  </a:lnTo>
                  <a:lnTo>
                    <a:pt x="78" y="248"/>
                  </a:lnTo>
                  <a:lnTo>
                    <a:pt x="82" y="254"/>
                  </a:lnTo>
                  <a:lnTo>
                    <a:pt x="88" y="262"/>
                  </a:lnTo>
                  <a:lnTo>
                    <a:pt x="90" y="259"/>
                  </a:lnTo>
                  <a:lnTo>
                    <a:pt x="94" y="250"/>
                  </a:lnTo>
                  <a:lnTo>
                    <a:pt x="90" y="246"/>
                  </a:lnTo>
                  <a:lnTo>
                    <a:pt x="89" y="242"/>
                  </a:lnTo>
                  <a:lnTo>
                    <a:pt x="91" y="240"/>
                  </a:lnTo>
                  <a:lnTo>
                    <a:pt x="100" y="239"/>
                  </a:lnTo>
                  <a:lnTo>
                    <a:pt x="102" y="237"/>
                  </a:lnTo>
                  <a:lnTo>
                    <a:pt x="102" y="231"/>
                  </a:lnTo>
                  <a:lnTo>
                    <a:pt x="103" y="231"/>
                  </a:lnTo>
                  <a:lnTo>
                    <a:pt x="106" y="230"/>
                  </a:lnTo>
                  <a:lnTo>
                    <a:pt x="113" y="231"/>
                  </a:lnTo>
                  <a:lnTo>
                    <a:pt x="115" y="228"/>
                  </a:lnTo>
                  <a:lnTo>
                    <a:pt x="118" y="228"/>
                  </a:lnTo>
                  <a:lnTo>
                    <a:pt x="122" y="237"/>
                  </a:lnTo>
                  <a:lnTo>
                    <a:pt x="118" y="249"/>
                  </a:lnTo>
                  <a:lnTo>
                    <a:pt x="121" y="253"/>
                  </a:lnTo>
                  <a:lnTo>
                    <a:pt x="124" y="255"/>
                  </a:lnTo>
                  <a:lnTo>
                    <a:pt x="126" y="260"/>
                  </a:lnTo>
                  <a:lnTo>
                    <a:pt x="129" y="261"/>
                  </a:lnTo>
                  <a:lnTo>
                    <a:pt x="133" y="260"/>
                  </a:lnTo>
                  <a:lnTo>
                    <a:pt x="136" y="263"/>
                  </a:lnTo>
                  <a:lnTo>
                    <a:pt x="142" y="268"/>
                  </a:lnTo>
                  <a:lnTo>
                    <a:pt x="142" y="275"/>
                  </a:lnTo>
                  <a:lnTo>
                    <a:pt x="139" y="278"/>
                  </a:lnTo>
                  <a:lnTo>
                    <a:pt x="134" y="281"/>
                  </a:lnTo>
                  <a:lnTo>
                    <a:pt x="128" y="285"/>
                  </a:lnTo>
                  <a:lnTo>
                    <a:pt x="126" y="284"/>
                  </a:lnTo>
                  <a:lnTo>
                    <a:pt x="126" y="281"/>
                  </a:lnTo>
                  <a:lnTo>
                    <a:pt x="124" y="281"/>
                  </a:lnTo>
                  <a:lnTo>
                    <a:pt x="122" y="282"/>
                  </a:lnTo>
                  <a:lnTo>
                    <a:pt x="116" y="285"/>
                  </a:lnTo>
                  <a:lnTo>
                    <a:pt x="113" y="320"/>
                  </a:lnTo>
                  <a:lnTo>
                    <a:pt x="119" y="324"/>
                  </a:lnTo>
                  <a:lnTo>
                    <a:pt x="122" y="327"/>
                  </a:lnTo>
                  <a:lnTo>
                    <a:pt x="124" y="328"/>
                  </a:lnTo>
                  <a:lnTo>
                    <a:pt x="129" y="328"/>
                  </a:lnTo>
                  <a:lnTo>
                    <a:pt x="129" y="331"/>
                  </a:lnTo>
                  <a:lnTo>
                    <a:pt x="133" y="337"/>
                  </a:lnTo>
                  <a:lnTo>
                    <a:pt x="134" y="338"/>
                  </a:lnTo>
                  <a:lnTo>
                    <a:pt x="137" y="337"/>
                  </a:lnTo>
                  <a:lnTo>
                    <a:pt x="139" y="335"/>
                  </a:lnTo>
                  <a:lnTo>
                    <a:pt x="142" y="331"/>
                  </a:lnTo>
                  <a:lnTo>
                    <a:pt x="147" y="328"/>
                  </a:lnTo>
                  <a:lnTo>
                    <a:pt x="149" y="325"/>
                  </a:lnTo>
                  <a:lnTo>
                    <a:pt x="150" y="319"/>
                  </a:lnTo>
                  <a:lnTo>
                    <a:pt x="154" y="317"/>
                  </a:lnTo>
                  <a:lnTo>
                    <a:pt x="156" y="319"/>
                  </a:lnTo>
                  <a:lnTo>
                    <a:pt x="157" y="319"/>
                  </a:lnTo>
                  <a:lnTo>
                    <a:pt x="159" y="318"/>
                  </a:lnTo>
                  <a:lnTo>
                    <a:pt x="161" y="318"/>
                  </a:lnTo>
                  <a:lnTo>
                    <a:pt x="163" y="319"/>
                  </a:lnTo>
                  <a:lnTo>
                    <a:pt x="165" y="324"/>
                  </a:lnTo>
                  <a:lnTo>
                    <a:pt x="168" y="325"/>
                  </a:lnTo>
                  <a:lnTo>
                    <a:pt x="186" y="333"/>
                  </a:lnTo>
                  <a:lnTo>
                    <a:pt x="189" y="335"/>
                  </a:lnTo>
                  <a:lnTo>
                    <a:pt x="192" y="333"/>
                  </a:lnTo>
                  <a:lnTo>
                    <a:pt x="191" y="340"/>
                  </a:lnTo>
                  <a:lnTo>
                    <a:pt x="188" y="340"/>
                  </a:lnTo>
                  <a:lnTo>
                    <a:pt x="187" y="341"/>
                  </a:lnTo>
                  <a:lnTo>
                    <a:pt x="184" y="345"/>
                  </a:lnTo>
                  <a:lnTo>
                    <a:pt x="182" y="347"/>
                  </a:lnTo>
                  <a:lnTo>
                    <a:pt x="179" y="351"/>
                  </a:lnTo>
                  <a:lnTo>
                    <a:pt x="176" y="354"/>
                  </a:lnTo>
                  <a:lnTo>
                    <a:pt x="174" y="355"/>
                  </a:lnTo>
                  <a:lnTo>
                    <a:pt x="171" y="359"/>
                  </a:lnTo>
                  <a:lnTo>
                    <a:pt x="171" y="361"/>
                  </a:lnTo>
                  <a:lnTo>
                    <a:pt x="167" y="371"/>
                  </a:lnTo>
                  <a:lnTo>
                    <a:pt x="164" y="382"/>
                  </a:lnTo>
                  <a:lnTo>
                    <a:pt x="162" y="387"/>
                  </a:lnTo>
                  <a:lnTo>
                    <a:pt x="157" y="397"/>
                  </a:lnTo>
                  <a:lnTo>
                    <a:pt x="157" y="400"/>
                  </a:lnTo>
                  <a:lnTo>
                    <a:pt x="156" y="402"/>
                  </a:lnTo>
                  <a:lnTo>
                    <a:pt x="153" y="403"/>
                  </a:lnTo>
                  <a:lnTo>
                    <a:pt x="150" y="408"/>
                  </a:lnTo>
                  <a:lnTo>
                    <a:pt x="149" y="411"/>
                  </a:lnTo>
                  <a:lnTo>
                    <a:pt x="150" y="412"/>
                  </a:lnTo>
                  <a:lnTo>
                    <a:pt x="152" y="414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2" y="425"/>
                  </a:lnTo>
                  <a:lnTo>
                    <a:pt x="152" y="428"/>
                  </a:lnTo>
                  <a:lnTo>
                    <a:pt x="152" y="430"/>
                  </a:lnTo>
                  <a:lnTo>
                    <a:pt x="154" y="431"/>
                  </a:lnTo>
                  <a:lnTo>
                    <a:pt x="161" y="434"/>
                  </a:lnTo>
                  <a:lnTo>
                    <a:pt x="163" y="434"/>
                  </a:lnTo>
                  <a:lnTo>
                    <a:pt x="164" y="435"/>
                  </a:lnTo>
                  <a:lnTo>
                    <a:pt x="168" y="438"/>
                  </a:lnTo>
                  <a:lnTo>
                    <a:pt x="173" y="440"/>
                  </a:lnTo>
                  <a:lnTo>
                    <a:pt x="175" y="438"/>
                  </a:lnTo>
                  <a:lnTo>
                    <a:pt x="181" y="443"/>
                  </a:lnTo>
                  <a:lnTo>
                    <a:pt x="186" y="443"/>
                  </a:lnTo>
                  <a:lnTo>
                    <a:pt x="193" y="444"/>
                  </a:lnTo>
                  <a:lnTo>
                    <a:pt x="197" y="445"/>
                  </a:lnTo>
                  <a:lnTo>
                    <a:pt x="198" y="447"/>
                  </a:lnTo>
                  <a:lnTo>
                    <a:pt x="200" y="447"/>
                  </a:lnTo>
                  <a:lnTo>
                    <a:pt x="198" y="453"/>
                  </a:lnTo>
                  <a:lnTo>
                    <a:pt x="195" y="457"/>
                  </a:lnTo>
                  <a:lnTo>
                    <a:pt x="189" y="460"/>
                  </a:lnTo>
                  <a:lnTo>
                    <a:pt x="179" y="461"/>
                  </a:lnTo>
                  <a:lnTo>
                    <a:pt x="175" y="461"/>
                  </a:lnTo>
                  <a:lnTo>
                    <a:pt x="172" y="464"/>
                  </a:lnTo>
                  <a:lnTo>
                    <a:pt x="167" y="465"/>
                  </a:lnTo>
                  <a:lnTo>
                    <a:pt x="165" y="464"/>
                  </a:lnTo>
                  <a:lnTo>
                    <a:pt x="164" y="465"/>
                  </a:lnTo>
                  <a:lnTo>
                    <a:pt x="163" y="468"/>
                  </a:lnTo>
                  <a:lnTo>
                    <a:pt x="161" y="493"/>
                  </a:lnTo>
                  <a:lnTo>
                    <a:pt x="159" y="496"/>
                  </a:lnTo>
                  <a:lnTo>
                    <a:pt x="157" y="498"/>
                  </a:lnTo>
                  <a:lnTo>
                    <a:pt x="153" y="501"/>
                  </a:lnTo>
                  <a:lnTo>
                    <a:pt x="150" y="506"/>
                  </a:lnTo>
                  <a:lnTo>
                    <a:pt x="148" y="507"/>
                  </a:lnTo>
                  <a:lnTo>
                    <a:pt x="148" y="510"/>
                  </a:lnTo>
                  <a:lnTo>
                    <a:pt x="146" y="512"/>
                  </a:lnTo>
                  <a:lnTo>
                    <a:pt x="147" y="522"/>
                  </a:lnTo>
                  <a:lnTo>
                    <a:pt x="150" y="526"/>
                  </a:lnTo>
                  <a:lnTo>
                    <a:pt x="153" y="526"/>
                  </a:lnTo>
                  <a:lnTo>
                    <a:pt x="159" y="527"/>
                  </a:lnTo>
                  <a:lnTo>
                    <a:pt x="161" y="528"/>
                  </a:lnTo>
                  <a:lnTo>
                    <a:pt x="164" y="528"/>
                  </a:lnTo>
                  <a:lnTo>
                    <a:pt x="170" y="530"/>
                  </a:lnTo>
                  <a:lnTo>
                    <a:pt x="173" y="534"/>
                  </a:lnTo>
                  <a:lnTo>
                    <a:pt x="173" y="535"/>
                  </a:lnTo>
                  <a:lnTo>
                    <a:pt x="173" y="540"/>
                  </a:lnTo>
                  <a:lnTo>
                    <a:pt x="173" y="544"/>
                  </a:lnTo>
                  <a:lnTo>
                    <a:pt x="175" y="547"/>
                  </a:lnTo>
                  <a:lnTo>
                    <a:pt x="179" y="557"/>
                  </a:lnTo>
                  <a:lnTo>
                    <a:pt x="186" y="558"/>
                  </a:lnTo>
                  <a:lnTo>
                    <a:pt x="187" y="556"/>
                  </a:lnTo>
                  <a:lnTo>
                    <a:pt x="188" y="556"/>
                  </a:lnTo>
                  <a:lnTo>
                    <a:pt x="189" y="553"/>
                  </a:lnTo>
                  <a:lnTo>
                    <a:pt x="192" y="554"/>
                  </a:lnTo>
                  <a:lnTo>
                    <a:pt x="195" y="554"/>
                  </a:lnTo>
                  <a:lnTo>
                    <a:pt x="200" y="553"/>
                  </a:lnTo>
                  <a:lnTo>
                    <a:pt x="206" y="549"/>
                  </a:lnTo>
                  <a:lnTo>
                    <a:pt x="210" y="549"/>
                  </a:lnTo>
                  <a:lnTo>
                    <a:pt x="212" y="552"/>
                  </a:lnTo>
                  <a:lnTo>
                    <a:pt x="216" y="559"/>
                  </a:lnTo>
                  <a:lnTo>
                    <a:pt x="217" y="561"/>
                  </a:lnTo>
                  <a:lnTo>
                    <a:pt x="219" y="563"/>
                  </a:lnTo>
                  <a:lnTo>
                    <a:pt x="222" y="563"/>
                  </a:lnTo>
                  <a:lnTo>
                    <a:pt x="223" y="560"/>
                  </a:lnTo>
                  <a:lnTo>
                    <a:pt x="226" y="557"/>
                  </a:lnTo>
                  <a:lnTo>
                    <a:pt x="230" y="553"/>
                  </a:lnTo>
                  <a:lnTo>
                    <a:pt x="232" y="554"/>
                  </a:lnTo>
                  <a:lnTo>
                    <a:pt x="233" y="552"/>
                  </a:lnTo>
                  <a:lnTo>
                    <a:pt x="235" y="547"/>
                  </a:lnTo>
                  <a:lnTo>
                    <a:pt x="242" y="536"/>
                  </a:lnTo>
                  <a:lnTo>
                    <a:pt x="242" y="531"/>
                  </a:lnTo>
                  <a:lnTo>
                    <a:pt x="241" y="527"/>
                  </a:lnTo>
                  <a:lnTo>
                    <a:pt x="240" y="519"/>
                  </a:lnTo>
                  <a:lnTo>
                    <a:pt x="245" y="519"/>
                  </a:lnTo>
                  <a:lnTo>
                    <a:pt x="247" y="519"/>
                  </a:lnTo>
                  <a:lnTo>
                    <a:pt x="253" y="525"/>
                  </a:lnTo>
                  <a:lnTo>
                    <a:pt x="256" y="525"/>
                  </a:lnTo>
                  <a:lnTo>
                    <a:pt x="264" y="528"/>
                  </a:lnTo>
                  <a:lnTo>
                    <a:pt x="268" y="531"/>
                  </a:lnTo>
                  <a:lnTo>
                    <a:pt x="274" y="534"/>
                  </a:lnTo>
                  <a:lnTo>
                    <a:pt x="276" y="535"/>
                  </a:lnTo>
                  <a:lnTo>
                    <a:pt x="285" y="538"/>
                  </a:lnTo>
                  <a:lnTo>
                    <a:pt x="287" y="540"/>
                  </a:lnTo>
                  <a:lnTo>
                    <a:pt x="290" y="549"/>
                  </a:lnTo>
                  <a:lnTo>
                    <a:pt x="290" y="550"/>
                  </a:lnTo>
                  <a:lnTo>
                    <a:pt x="291" y="551"/>
                  </a:lnTo>
                  <a:lnTo>
                    <a:pt x="292" y="556"/>
                  </a:lnTo>
                  <a:lnTo>
                    <a:pt x="292" y="563"/>
                  </a:lnTo>
                  <a:lnTo>
                    <a:pt x="293" y="565"/>
                  </a:lnTo>
                  <a:lnTo>
                    <a:pt x="297" y="568"/>
                  </a:lnTo>
                  <a:lnTo>
                    <a:pt x="304" y="571"/>
                  </a:lnTo>
                  <a:lnTo>
                    <a:pt x="305" y="573"/>
                  </a:lnTo>
                  <a:lnTo>
                    <a:pt x="305" y="577"/>
                  </a:lnTo>
                  <a:lnTo>
                    <a:pt x="304" y="579"/>
                  </a:lnTo>
                  <a:lnTo>
                    <a:pt x="304" y="581"/>
                  </a:lnTo>
                  <a:lnTo>
                    <a:pt x="307" y="582"/>
                  </a:lnTo>
                  <a:lnTo>
                    <a:pt x="310" y="586"/>
                  </a:lnTo>
                  <a:lnTo>
                    <a:pt x="313" y="587"/>
                  </a:lnTo>
                  <a:lnTo>
                    <a:pt x="321" y="586"/>
                  </a:lnTo>
                  <a:lnTo>
                    <a:pt x="327" y="587"/>
                  </a:lnTo>
                  <a:lnTo>
                    <a:pt x="338" y="586"/>
                  </a:lnTo>
                  <a:lnTo>
                    <a:pt x="343" y="586"/>
                  </a:lnTo>
                  <a:lnTo>
                    <a:pt x="350" y="594"/>
                  </a:lnTo>
                  <a:lnTo>
                    <a:pt x="355" y="603"/>
                  </a:lnTo>
                  <a:lnTo>
                    <a:pt x="357" y="611"/>
                  </a:lnTo>
                  <a:lnTo>
                    <a:pt x="356" y="622"/>
                  </a:lnTo>
                  <a:lnTo>
                    <a:pt x="353" y="630"/>
                  </a:lnTo>
                  <a:lnTo>
                    <a:pt x="344" y="639"/>
                  </a:lnTo>
                  <a:lnTo>
                    <a:pt x="344" y="641"/>
                  </a:lnTo>
                  <a:lnTo>
                    <a:pt x="349" y="663"/>
                  </a:lnTo>
                  <a:lnTo>
                    <a:pt x="355" y="671"/>
                  </a:lnTo>
                  <a:lnTo>
                    <a:pt x="360" y="675"/>
                  </a:lnTo>
                  <a:lnTo>
                    <a:pt x="368" y="675"/>
                  </a:lnTo>
                  <a:lnTo>
                    <a:pt x="374" y="677"/>
                  </a:lnTo>
                  <a:lnTo>
                    <a:pt x="384" y="676"/>
                  </a:lnTo>
                  <a:lnTo>
                    <a:pt x="396" y="667"/>
                  </a:lnTo>
                  <a:lnTo>
                    <a:pt x="400" y="661"/>
                  </a:lnTo>
                  <a:lnTo>
                    <a:pt x="411" y="659"/>
                  </a:lnTo>
                  <a:lnTo>
                    <a:pt x="428" y="650"/>
                  </a:lnTo>
                  <a:lnTo>
                    <a:pt x="429" y="645"/>
                  </a:lnTo>
                  <a:lnTo>
                    <a:pt x="430" y="647"/>
                  </a:lnTo>
                  <a:lnTo>
                    <a:pt x="435" y="647"/>
                  </a:lnTo>
                  <a:lnTo>
                    <a:pt x="440" y="652"/>
                  </a:lnTo>
                  <a:lnTo>
                    <a:pt x="447" y="655"/>
                  </a:lnTo>
                  <a:lnTo>
                    <a:pt x="446" y="661"/>
                  </a:lnTo>
                  <a:lnTo>
                    <a:pt x="442" y="662"/>
                  </a:lnTo>
                  <a:lnTo>
                    <a:pt x="439" y="663"/>
                  </a:lnTo>
                  <a:lnTo>
                    <a:pt x="437" y="663"/>
                  </a:lnTo>
                  <a:lnTo>
                    <a:pt x="437" y="665"/>
                  </a:lnTo>
                  <a:lnTo>
                    <a:pt x="435" y="665"/>
                  </a:lnTo>
                  <a:lnTo>
                    <a:pt x="434" y="666"/>
                  </a:lnTo>
                  <a:lnTo>
                    <a:pt x="436" y="668"/>
                  </a:lnTo>
                  <a:lnTo>
                    <a:pt x="437" y="671"/>
                  </a:lnTo>
                  <a:lnTo>
                    <a:pt x="440" y="675"/>
                  </a:lnTo>
                  <a:lnTo>
                    <a:pt x="446" y="685"/>
                  </a:lnTo>
                  <a:lnTo>
                    <a:pt x="454" y="696"/>
                  </a:lnTo>
                  <a:lnTo>
                    <a:pt x="472" y="704"/>
                  </a:lnTo>
                  <a:lnTo>
                    <a:pt x="474" y="705"/>
                  </a:lnTo>
                  <a:lnTo>
                    <a:pt x="475" y="707"/>
                  </a:lnTo>
                  <a:lnTo>
                    <a:pt x="478" y="705"/>
                  </a:lnTo>
                  <a:lnTo>
                    <a:pt x="480" y="720"/>
                  </a:lnTo>
                  <a:lnTo>
                    <a:pt x="492" y="722"/>
                  </a:lnTo>
                  <a:lnTo>
                    <a:pt x="501" y="721"/>
                  </a:lnTo>
                  <a:lnTo>
                    <a:pt x="509" y="719"/>
                  </a:lnTo>
                  <a:lnTo>
                    <a:pt x="521" y="721"/>
                  </a:lnTo>
                  <a:lnTo>
                    <a:pt x="528" y="720"/>
                  </a:lnTo>
                  <a:lnTo>
                    <a:pt x="551" y="721"/>
                  </a:lnTo>
                  <a:lnTo>
                    <a:pt x="587" y="723"/>
                  </a:lnTo>
                  <a:lnTo>
                    <a:pt x="609" y="722"/>
                  </a:lnTo>
                  <a:lnTo>
                    <a:pt x="616" y="723"/>
                  </a:lnTo>
                  <a:lnTo>
                    <a:pt x="622" y="719"/>
                  </a:lnTo>
                  <a:lnTo>
                    <a:pt x="632" y="711"/>
                  </a:lnTo>
                  <a:lnTo>
                    <a:pt x="637" y="710"/>
                  </a:lnTo>
                  <a:lnTo>
                    <a:pt x="636" y="709"/>
                  </a:lnTo>
                  <a:lnTo>
                    <a:pt x="641" y="704"/>
                  </a:lnTo>
                  <a:lnTo>
                    <a:pt x="645" y="703"/>
                  </a:lnTo>
                  <a:lnTo>
                    <a:pt x="645" y="698"/>
                  </a:lnTo>
                  <a:lnTo>
                    <a:pt x="643" y="697"/>
                  </a:lnTo>
                  <a:lnTo>
                    <a:pt x="638" y="691"/>
                  </a:lnTo>
                  <a:lnTo>
                    <a:pt x="637" y="668"/>
                  </a:lnTo>
                  <a:lnTo>
                    <a:pt x="633" y="666"/>
                  </a:lnTo>
                  <a:lnTo>
                    <a:pt x="631" y="663"/>
                  </a:lnTo>
                  <a:lnTo>
                    <a:pt x="627" y="656"/>
                  </a:lnTo>
                  <a:lnTo>
                    <a:pt x="625" y="655"/>
                  </a:lnTo>
                  <a:lnTo>
                    <a:pt x="623" y="650"/>
                  </a:lnTo>
                  <a:lnTo>
                    <a:pt x="618" y="646"/>
                  </a:lnTo>
                  <a:lnTo>
                    <a:pt x="616" y="644"/>
                  </a:lnTo>
                  <a:lnTo>
                    <a:pt x="613" y="645"/>
                  </a:lnTo>
                  <a:lnTo>
                    <a:pt x="608" y="642"/>
                  </a:lnTo>
                  <a:lnTo>
                    <a:pt x="603" y="635"/>
                  </a:lnTo>
                  <a:lnTo>
                    <a:pt x="599" y="633"/>
                  </a:lnTo>
                  <a:lnTo>
                    <a:pt x="593" y="622"/>
                  </a:lnTo>
                  <a:lnTo>
                    <a:pt x="591" y="622"/>
                  </a:lnTo>
                  <a:lnTo>
                    <a:pt x="588" y="624"/>
                  </a:lnTo>
                  <a:lnTo>
                    <a:pt x="588" y="623"/>
                  </a:lnTo>
                  <a:lnTo>
                    <a:pt x="586" y="622"/>
                  </a:lnTo>
                  <a:lnTo>
                    <a:pt x="583" y="621"/>
                  </a:lnTo>
                  <a:lnTo>
                    <a:pt x="582" y="606"/>
                  </a:lnTo>
                  <a:lnTo>
                    <a:pt x="586" y="600"/>
                  </a:lnTo>
                  <a:lnTo>
                    <a:pt x="583" y="600"/>
                  </a:lnTo>
                  <a:lnTo>
                    <a:pt x="582" y="597"/>
                  </a:lnTo>
                  <a:lnTo>
                    <a:pt x="581" y="592"/>
                  </a:lnTo>
                  <a:lnTo>
                    <a:pt x="579" y="587"/>
                  </a:lnTo>
                  <a:lnTo>
                    <a:pt x="579" y="584"/>
                  </a:lnTo>
                  <a:lnTo>
                    <a:pt x="580" y="568"/>
                  </a:lnTo>
                  <a:lnTo>
                    <a:pt x="577" y="572"/>
                  </a:lnTo>
                  <a:lnTo>
                    <a:pt x="575" y="572"/>
                  </a:lnTo>
                  <a:lnTo>
                    <a:pt x="568" y="574"/>
                  </a:lnTo>
                  <a:lnTo>
                    <a:pt x="558" y="575"/>
                  </a:lnTo>
                  <a:lnTo>
                    <a:pt x="550" y="576"/>
                  </a:lnTo>
                  <a:lnTo>
                    <a:pt x="547" y="577"/>
                  </a:lnTo>
                  <a:lnTo>
                    <a:pt x="539" y="577"/>
                  </a:lnTo>
                  <a:lnTo>
                    <a:pt x="536" y="579"/>
                  </a:lnTo>
                  <a:lnTo>
                    <a:pt x="538" y="580"/>
                  </a:lnTo>
                  <a:lnTo>
                    <a:pt x="535" y="583"/>
                  </a:lnTo>
                  <a:lnTo>
                    <a:pt x="533" y="582"/>
                  </a:lnTo>
                  <a:lnTo>
                    <a:pt x="534" y="580"/>
                  </a:lnTo>
                  <a:lnTo>
                    <a:pt x="533" y="577"/>
                  </a:lnTo>
                  <a:lnTo>
                    <a:pt x="523" y="577"/>
                  </a:lnTo>
                  <a:lnTo>
                    <a:pt x="519" y="575"/>
                  </a:lnTo>
                  <a:lnTo>
                    <a:pt x="513" y="570"/>
                  </a:lnTo>
                  <a:lnTo>
                    <a:pt x="500" y="559"/>
                  </a:lnTo>
                  <a:lnTo>
                    <a:pt x="500" y="558"/>
                  </a:lnTo>
                  <a:lnTo>
                    <a:pt x="496" y="552"/>
                  </a:lnTo>
                  <a:lnTo>
                    <a:pt x="490" y="547"/>
                  </a:lnTo>
                  <a:lnTo>
                    <a:pt x="483" y="536"/>
                  </a:lnTo>
                  <a:lnTo>
                    <a:pt x="478" y="531"/>
                  </a:lnTo>
                  <a:lnTo>
                    <a:pt x="473" y="529"/>
                  </a:lnTo>
                  <a:lnTo>
                    <a:pt x="466" y="528"/>
                  </a:lnTo>
                  <a:lnTo>
                    <a:pt x="465" y="529"/>
                  </a:lnTo>
                  <a:lnTo>
                    <a:pt x="465" y="528"/>
                  </a:lnTo>
                  <a:lnTo>
                    <a:pt x="458" y="525"/>
                  </a:lnTo>
                  <a:lnTo>
                    <a:pt x="453" y="521"/>
                  </a:lnTo>
                  <a:lnTo>
                    <a:pt x="452" y="516"/>
                  </a:lnTo>
                  <a:lnTo>
                    <a:pt x="450" y="514"/>
                  </a:lnTo>
                  <a:lnTo>
                    <a:pt x="450" y="513"/>
                  </a:lnTo>
                  <a:lnTo>
                    <a:pt x="449" y="512"/>
                  </a:lnTo>
                  <a:lnTo>
                    <a:pt x="448" y="511"/>
                  </a:lnTo>
                  <a:lnTo>
                    <a:pt x="446" y="512"/>
                  </a:lnTo>
                  <a:lnTo>
                    <a:pt x="439" y="504"/>
                  </a:lnTo>
                  <a:lnTo>
                    <a:pt x="435" y="504"/>
                  </a:lnTo>
                  <a:lnTo>
                    <a:pt x="431" y="506"/>
                  </a:lnTo>
                  <a:lnTo>
                    <a:pt x="426" y="506"/>
                  </a:lnTo>
                  <a:lnTo>
                    <a:pt x="423" y="504"/>
                  </a:lnTo>
                  <a:lnTo>
                    <a:pt x="420" y="504"/>
                  </a:lnTo>
                  <a:lnTo>
                    <a:pt x="417" y="506"/>
                  </a:lnTo>
                  <a:lnTo>
                    <a:pt x="416" y="503"/>
                  </a:lnTo>
                  <a:lnTo>
                    <a:pt x="413" y="504"/>
                  </a:lnTo>
                  <a:lnTo>
                    <a:pt x="409" y="504"/>
                  </a:lnTo>
                  <a:lnTo>
                    <a:pt x="405" y="505"/>
                  </a:lnTo>
                  <a:lnTo>
                    <a:pt x="392" y="504"/>
                  </a:lnTo>
                  <a:lnTo>
                    <a:pt x="376" y="500"/>
                  </a:lnTo>
                  <a:lnTo>
                    <a:pt x="359" y="493"/>
                  </a:lnTo>
                  <a:lnTo>
                    <a:pt x="358" y="491"/>
                  </a:lnTo>
                  <a:lnTo>
                    <a:pt x="347" y="489"/>
                  </a:lnTo>
                  <a:lnTo>
                    <a:pt x="344" y="487"/>
                  </a:lnTo>
                  <a:lnTo>
                    <a:pt x="342" y="478"/>
                  </a:lnTo>
                  <a:lnTo>
                    <a:pt x="333" y="476"/>
                  </a:lnTo>
                  <a:lnTo>
                    <a:pt x="331" y="473"/>
                  </a:lnTo>
                  <a:lnTo>
                    <a:pt x="326" y="468"/>
                  </a:lnTo>
                  <a:lnTo>
                    <a:pt x="325" y="466"/>
                  </a:lnTo>
                  <a:lnTo>
                    <a:pt x="325" y="461"/>
                  </a:lnTo>
                  <a:lnTo>
                    <a:pt x="326" y="458"/>
                  </a:lnTo>
                  <a:lnTo>
                    <a:pt x="321" y="453"/>
                  </a:lnTo>
                  <a:lnTo>
                    <a:pt x="321" y="451"/>
                  </a:lnTo>
                  <a:lnTo>
                    <a:pt x="319" y="447"/>
                  </a:lnTo>
                  <a:lnTo>
                    <a:pt x="314" y="445"/>
                  </a:lnTo>
                  <a:lnTo>
                    <a:pt x="312" y="441"/>
                  </a:lnTo>
                  <a:lnTo>
                    <a:pt x="307" y="435"/>
                  </a:lnTo>
                  <a:lnTo>
                    <a:pt x="297" y="429"/>
                  </a:lnTo>
                  <a:lnTo>
                    <a:pt x="286" y="418"/>
                  </a:lnTo>
                  <a:lnTo>
                    <a:pt x="283" y="407"/>
                  </a:lnTo>
                  <a:lnTo>
                    <a:pt x="284" y="402"/>
                  </a:lnTo>
                  <a:lnTo>
                    <a:pt x="285" y="387"/>
                  </a:lnTo>
                  <a:lnTo>
                    <a:pt x="281" y="379"/>
                  </a:lnTo>
                  <a:lnTo>
                    <a:pt x="279" y="373"/>
                  </a:lnTo>
                  <a:lnTo>
                    <a:pt x="277" y="368"/>
                  </a:lnTo>
                  <a:lnTo>
                    <a:pt x="274" y="365"/>
                  </a:lnTo>
                  <a:lnTo>
                    <a:pt x="275" y="363"/>
                  </a:lnTo>
                  <a:lnTo>
                    <a:pt x="272" y="359"/>
                  </a:lnTo>
                  <a:lnTo>
                    <a:pt x="265" y="347"/>
                  </a:lnTo>
                  <a:lnTo>
                    <a:pt x="265" y="344"/>
                  </a:lnTo>
                  <a:lnTo>
                    <a:pt x="261" y="341"/>
                  </a:lnTo>
                  <a:lnTo>
                    <a:pt x="257" y="332"/>
                  </a:lnTo>
                  <a:lnTo>
                    <a:pt x="222" y="279"/>
                  </a:lnTo>
                  <a:lnTo>
                    <a:pt x="220" y="278"/>
                  </a:lnTo>
                  <a:lnTo>
                    <a:pt x="215" y="274"/>
                  </a:lnTo>
                  <a:lnTo>
                    <a:pt x="193" y="251"/>
                  </a:lnTo>
                  <a:lnTo>
                    <a:pt x="191" y="251"/>
                  </a:lnTo>
                  <a:lnTo>
                    <a:pt x="189" y="244"/>
                  </a:lnTo>
                  <a:lnTo>
                    <a:pt x="188" y="242"/>
                  </a:lnTo>
                  <a:lnTo>
                    <a:pt x="185" y="240"/>
                  </a:lnTo>
                  <a:lnTo>
                    <a:pt x="187" y="238"/>
                  </a:lnTo>
                  <a:lnTo>
                    <a:pt x="184" y="232"/>
                  </a:lnTo>
                  <a:lnTo>
                    <a:pt x="168" y="185"/>
                  </a:lnTo>
                  <a:lnTo>
                    <a:pt x="164" y="160"/>
                  </a:lnTo>
                  <a:lnTo>
                    <a:pt x="167" y="151"/>
                  </a:lnTo>
                  <a:lnTo>
                    <a:pt x="167" y="147"/>
                  </a:lnTo>
                  <a:lnTo>
                    <a:pt x="172" y="130"/>
                  </a:lnTo>
                  <a:lnTo>
                    <a:pt x="174" y="120"/>
                  </a:lnTo>
                  <a:lnTo>
                    <a:pt x="173" y="117"/>
                  </a:lnTo>
                  <a:lnTo>
                    <a:pt x="170" y="116"/>
                  </a:lnTo>
                  <a:lnTo>
                    <a:pt x="160" y="108"/>
                  </a:lnTo>
                  <a:lnTo>
                    <a:pt x="150" y="102"/>
                  </a:lnTo>
                  <a:lnTo>
                    <a:pt x="144" y="95"/>
                  </a:lnTo>
                  <a:lnTo>
                    <a:pt x="133" y="80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1" y="28"/>
                  </a:lnTo>
                  <a:lnTo>
                    <a:pt x="80" y="18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1" y="2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5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31" y="9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9" y="21"/>
                  </a:lnTo>
                  <a:lnTo>
                    <a:pt x="21" y="28"/>
                  </a:lnTo>
                  <a:lnTo>
                    <a:pt x="21" y="34"/>
                  </a:lnTo>
                  <a:lnTo>
                    <a:pt x="11" y="42"/>
                  </a:lnTo>
                  <a:lnTo>
                    <a:pt x="13" y="50"/>
                  </a:lnTo>
                  <a:lnTo>
                    <a:pt x="9" y="6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  <p:sp>
          <p:nvSpPr>
            <p:cNvPr id="74" name="Freeform 102">
              <a:extLst>
                <a:ext uri="{FF2B5EF4-FFF2-40B4-BE49-F238E27FC236}">
                  <a16:creationId xmlns:a16="http://schemas.microsoft.com/office/drawing/2014/main" id="{5D8C5890-F910-5BB5-8A30-0EFFE4E70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46" y="4665241"/>
              <a:ext cx="447675" cy="665162"/>
            </a:xfrm>
            <a:custGeom>
              <a:avLst/>
              <a:gdLst>
                <a:gd name="T0" fmla="*/ 2147483646 w 292"/>
                <a:gd name="T1" fmla="*/ 2147483646 h 401"/>
                <a:gd name="T2" fmla="*/ 2147483646 w 292"/>
                <a:gd name="T3" fmla="*/ 2147483646 h 401"/>
                <a:gd name="T4" fmla="*/ 2147483646 w 292"/>
                <a:gd name="T5" fmla="*/ 2147483646 h 401"/>
                <a:gd name="T6" fmla="*/ 2147483646 w 292"/>
                <a:gd name="T7" fmla="*/ 2147483646 h 401"/>
                <a:gd name="T8" fmla="*/ 2147483646 w 292"/>
                <a:gd name="T9" fmla="*/ 2147483646 h 401"/>
                <a:gd name="T10" fmla="*/ 2147483646 w 292"/>
                <a:gd name="T11" fmla="*/ 2147483646 h 401"/>
                <a:gd name="T12" fmla="*/ 2147483646 w 292"/>
                <a:gd name="T13" fmla="*/ 2147483646 h 401"/>
                <a:gd name="T14" fmla="*/ 2147483646 w 292"/>
                <a:gd name="T15" fmla="*/ 2147483646 h 401"/>
                <a:gd name="T16" fmla="*/ 2147483646 w 292"/>
                <a:gd name="T17" fmla="*/ 2147483646 h 401"/>
                <a:gd name="T18" fmla="*/ 2147483646 w 292"/>
                <a:gd name="T19" fmla="*/ 2147483646 h 401"/>
                <a:gd name="T20" fmla="*/ 2147483646 w 292"/>
                <a:gd name="T21" fmla="*/ 2147483646 h 401"/>
                <a:gd name="T22" fmla="*/ 2147483646 w 292"/>
                <a:gd name="T23" fmla="*/ 2147483646 h 401"/>
                <a:gd name="T24" fmla="*/ 2147483646 w 292"/>
                <a:gd name="T25" fmla="*/ 2147483646 h 401"/>
                <a:gd name="T26" fmla="*/ 2147483646 w 292"/>
                <a:gd name="T27" fmla="*/ 2147483646 h 401"/>
                <a:gd name="T28" fmla="*/ 2147483646 w 292"/>
                <a:gd name="T29" fmla="*/ 2147483646 h 401"/>
                <a:gd name="T30" fmla="*/ 2147483646 w 292"/>
                <a:gd name="T31" fmla="*/ 2147483646 h 401"/>
                <a:gd name="T32" fmla="*/ 2147483646 w 292"/>
                <a:gd name="T33" fmla="*/ 2147483646 h 401"/>
                <a:gd name="T34" fmla="*/ 2147483646 w 292"/>
                <a:gd name="T35" fmla="*/ 2147483646 h 401"/>
                <a:gd name="T36" fmla="*/ 2147483646 w 292"/>
                <a:gd name="T37" fmla="*/ 2147483646 h 401"/>
                <a:gd name="T38" fmla="*/ 2147483646 w 292"/>
                <a:gd name="T39" fmla="*/ 2147483646 h 401"/>
                <a:gd name="T40" fmla="*/ 2147483646 w 292"/>
                <a:gd name="T41" fmla="*/ 2147483646 h 401"/>
                <a:gd name="T42" fmla="*/ 2147483646 w 292"/>
                <a:gd name="T43" fmla="*/ 2147483646 h 401"/>
                <a:gd name="T44" fmla="*/ 2147483646 w 292"/>
                <a:gd name="T45" fmla="*/ 2147483646 h 401"/>
                <a:gd name="T46" fmla="*/ 2147483646 w 292"/>
                <a:gd name="T47" fmla="*/ 2147483646 h 401"/>
                <a:gd name="T48" fmla="*/ 2147483646 w 292"/>
                <a:gd name="T49" fmla="*/ 2147483646 h 401"/>
                <a:gd name="T50" fmla="*/ 2147483646 w 292"/>
                <a:gd name="T51" fmla="*/ 2147483646 h 401"/>
                <a:gd name="T52" fmla="*/ 2147483646 w 292"/>
                <a:gd name="T53" fmla="*/ 2147483646 h 401"/>
                <a:gd name="T54" fmla="*/ 2147483646 w 292"/>
                <a:gd name="T55" fmla="*/ 2147483646 h 401"/>
                <a:gd name="T56" fmla="*/ 2147483646 w 292"/>
                <a:gd name="T57" fmla="*/ 2147483646 h 401"/>
                <a:gd name="T58" fmla="*/ 2147483646 w 292"/>
                <a:gd name="T59" fmla="*/ 2147483646 h 401"/>
                <a:gd name="T60" fmla="*/ 2147483646 w 292"/>
                <a:gd name="T61" fmla="*/ 2147483646 h 401"/>
                <a:gd name="T62" fmla="*/ 2147483646 w 292"/>
                <a:gd name="T63" fmla="*/ 2147483646 h 401"/>
                <a:gd name="T64" fmla="*/ 2147483646 w 292"/>
                <a:gd name="T65" fmla="*/ 2147483646 h 401"/>
                <a:gd name="T66" fmla="*/ 2147483646 w 292"/>
                <a:gd name="T67" fmla="*/ 2147483646 h 401"/>
                <a:gd name="T68" fmla="*/ 2147483646 w 292"/>
                <a:gd name="T69" fmla="*/ 2147483646 h 401"/>
                <a:gd name="T70" fmla="*/ 2147483646 w 292"/>
                <a:gd name="T71" fmla="*/ 2147483646 h 401"/>
                <a:gd name="T72" fmla="*/ 2147483646 w 292"/>
                <a:gd name="T73" fmla="*/ 2147483646 h 401"/>
                <a:gd name="T74" fmla="*/ 2147483646 w 292"/>
                <a:gd name="T75" fmla="*/ 2147483646 h 401"/>
                <a:gd name="T76" fmla="*/ 2147483646 w 292"/>
                <a:gd name="T77" fmla="*/ 2147483646 h 401"/>
                <a:gd name="T78" fmla="*/ 2147483646 w 292"/>
                <a:gd name="T79" fmla="*/ 2147483646 h 401"/>
                <a:gd name="T80" fmla="*/ 2147483646 w 292"/>
                <a:gd name="T81" fmla="*/ 2147483646 h 401"/>
                <a:gd name="T82" fmla="*/ 2147483646 w 292"/>
                <a:gd name="T83" fmla="*/ 2147483646 h 401"/>
                <a:gd name="T84" fmla="*/ 2147483646 w 292"/>
                <a:gd name="T85" fmla="*/ 2147483646 h 401"/>
                <a:gd name="T86" fmla="*/ 2147483646 w 292"/>
                <a:gd name="T87" fmla="*/ 2147483646 h 401"/>
                <a:gd name="T88" fmla="*/ 2147483646 w 292"/>
                <a:gd name="T89" fmla="*/ 2147483646 h 401"/>
                <a:gd name="T90" fmla="*/ 2147483646 w 292"/>
                <a:gd name="T91" fmla="*/ 2147483646 h 401"/>
                <a:gd name="T92" fmla="*/ 2147483646 w 292"/>
                <a:gd name="T93" fmla="*/ 2147483646 h 401"/>
                <a:gd name="T94" fmla="*/ 2147483646 w 292"/>
                <a:gd name="T95" fmla="*/ 2147483646 h 401"/>
                <a:gd name="T96" fmla="*/ 2147483646 w 292"/>
                <a:gd name="T97" fmla="*/ 2147483646 h 401"/>
                <a:gd name="T98" fmla="*/ 2147483646 w 292"/>
                <a:gd name="T99" fmla="*/ 2147483646 h 401"/>
                <a:gd name="T100" fmla="*/ 2147483646 w 292"/>
                <a:gd name="T101" fmla="*/ 2147483646 h 401"/>
                <a:gd name="T102" fmla="*/ 2147483646 w 292"/>
                <a:gd name="T103" fmla="*/ 2147483646 h 401"/>
                <a:gd name="T104" fmla="*/ 2147483646 w 292"/>
                <a:gd name="T105" fmla="*/ 2147483646 h 401"/>
                <a:gd name="T106" fmla="*/ 2147483646 w 292"/>
                <a:gd name="T107" fmla="*/ 2147483646 h 401"/>
                <a:gd name="T108" fmla="*/ 2147483646 w 292"/>
                <a:gd name="T109" fmla="*/ 2147483646 h 401"/>
                <a:gd name="T110" fmla="*/ 2147483646 w 292"/>
                <a:gd name="T111" fmla="*/ 2147483646 h 401"/>
                <a:gd name="T112" fmla="*/ 2147483646 w 292"/>
                <a:gd name="T113" fmla="*/ 2147483646 h 401"/>
                <a:gd name="T114" fmla="*/ 2147483646 w 292"/>
                <a:gd name="T115" fmla="*/ 2147483646 h 401"/>
                <a:gd name="T116" fmla="*/ 2147483646 w 292"/>
                <a:gd name="T117" fmla="*/ 2147483646 h 401"/>
                <a:gd name="T118" fmla="*/ 2147483646 w 292"/>
                <a:gd name="T119" fmla="*/ 2147483646 h 401"/>
                <a:gd name="T120" fmla="*/ 2147483646 w 292"/>
                <a:gd name="T121" fmla="*/ 2147483646 h 401"/>
                <a:gd name="T122" fmla="*/ 2147483646 w 292"/>
                <a:gd name="T123" fmla="*/ 2147483646 h 4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2"/>
                <a:gd name="T187" fmla="*/ 0 h 401"/>
                <a:gd name="T188" fmla="*/ 292 w 292"/>
                <a:gd name="T189" fmla="*/ 401 h 4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2" h="401">
                  <a:moveTo>
                    <a:pt x="0" y="338"/>
                  </a:moveTo>
                  <a:lnTo>
                    <a:pt x="3" y="336"/>
                  </a:lnTo>
                  <a:lnTo>
                    <a:pt x="3" y="335"/>
                  </a:lnTo>
                  <a:lnTo>
                    <a:pt x="10" y="332"/>
                  </a:lnTo>
                  <a:lnTo>
                    <a:pt x="13" y="332"/>
                  </a:lnTo>
                  <a:lnTo>
                    <a:pt x="15" y="331"/>
                  </a:lnTo>
                  <a:lnTo>
                    <a:pt x="16" y="330"/>
                  </a:lnTo>
                  <a:lnTo>
                    <a:pt x="17" y="324"/>
                  </a:lnTo>
                  <a:lnTo>
                    <a:pt x="25" y="323"/>
                  </a:lnTo>
                  <a:lnTo>
                    <a:pt x="29" y="320"/>
                  </a:lnTo>
                  <a:lnTo>
                    <a:pt x="32" y="316"/>
                  </a:lnTo>
                  <a:lnTo>
                    <a:pt x="34" y="317"/>
                  </a:lnTo>
                  <a:lnTo>
                    <a:pt x="36" y="319"/>
                  </a:lnTo>
                  <a:lnTo>
                    <a:pt x="39" y="320"/>
                  </a:lnTo>
                  <a:lnTo>
                    <a:pt x="43" y="324"/>
                  </a:lnTo>
                  <a:lnTo>
                    <a:pt x="45" y="326"/>
                  </a:lnTo>
                  <a:lnTo>
                    <a:pt x="49" y="323"/>
                  </a:lnTo>
                  <a:lnTo>
                    <a:pt x="49" y="313"/>
                  </a:lnTo>
                  <a:lnTo>
                    <a:pt x="49" y="310"/>
                  </a:lnTo>
                  <a:lnTo>
                    <a:pt x="49" y="307"/>
                  </a:lnTo>
                  <a:lnTo>
                    <a:pt x="50" y="302"/>
                  </a:lnTo>
                  <a:lnTo>
                    <a:pt x="50" y="300"/>
                  </a:lnTo>
                  <a:lnTo>
                    <a:pt x="50" y="298"/>
                  </a:lnTo>
                  <a:lnTo>
                    <a:pt x="52" y="299"/>
                  </a:lnTo>
                  <a:lnTo>
                    <a:pt x="55" y="299"/>
                  </a:lnTo>
                  <a:lnTo>
                    <a:pt x="58" y="299"/>
                  </a:lnTo>
                  <a:lnTo>
                    <a:pt x="58" y="296"/>
                  </a:lnTo>
                  <a:lnTo>
                    <a:pt x="58" y="295"/>
                  </a:lnTo>
                  <a:lnTo>
                    <a:pt x="56" y="293"/>
                  </a:lnTo>
                  <a:lnTo>
                    <a:pt x="55" y="289"/>
                  </a:lnTo>
                  <a:lnTo>
                    <a:pt x="53" y="288"/>
                  </a:lnTo>
                  <a:lnTo>
                    <a:pt x="51" y="287"/>
                  </a:lnTo>
                  <a:lnTo>
                    <a:pt x="49" y="286"/>
                  </a:lnTo>
                  <a:lnTo>
                    <a:pt x="50" y="279"/>
                  </a:lnTo>
                  <a:lnTo>
                    <a:pt x="57" y="274"/>
                  </a:lnTo>
                  <a:lnTo>
                    <a:pt x="56" y="272"/>
                  </a:lnTo>
                  <a:lnTo>
                    <a:pt x="55" y="271"/>
                  </a:lnTo>
                  <a:lnTo>
                    <a:pt x="59" y="268"/>
                  </a:lnTo>
                  <a:lnTo>
                    <a:pt x="59" y="266"/>
                  </a:lnTo>
                  <a:lnTo>
                    <a:pt x="59" y="265"/>
                  </a:lnTo>
                  <a:lnTo>
                    <a:pt x="59" y="261"/>
                  </a:lnTo>
                  <a:lnTo>
                    <a:pt x="59" y="253"/>
                  </a:lnTo>
                  <a:lnTo>
                    <a:pt x="59" y="249"/>
                  </a:lnTo>
                  <a:lnTo>
                    <a:pt x="61" y="240"/>
                  </a:lnTo>
                  <a:lnTo>
                    <a:pt x="59" y="229"/>
                  </a:lnTo>
                  <a:lnTo>
                    <a:pt x="60" y="224"/>
                  </a:lnTo>
                  <a:lnTo>
                    <a:pt x="62" y="223"/>
                  </a:lnTo>
                  <a:lnTo>
                    <a:pt x="63" y="215"/>
                  </a:lnTo>
                  <a:lnTo>
                    <a:pt x="61" y="209"/>
                  </a:lnTo>
                  <a:lnTo>
                    <a:pt x="62" y="202"/>
                  </a:lnTo>
                  <a:lnTo>
                    <a:pt x="61" y="195"/>
                  </a:lnTo>
                  <a:lnTo>
                    <a:pt x="61" y="185"/>
                  </a:lnTo>
                  <a:lnTo>
                    <a:pt x="70" y="188"/>
                  </a:lnTo>
                  <a:lnTo>
                    <a:pt x="79" y="183"/>
                  </a:lnTo>
                  <a:lnTo>
                    <a:pt x="80" y="184"/>
                  </a:lnTo>
                  <a:lnTo>
                    <a:pt x="81" y="186"/>
                  </a:lnTo>
                  <a:lnTo>
                    <a:pt x="83" y="190"/>
                  </a:lnTo>
                  <a:lnTo>
                    <a:pt x="85" y="191"/>
                  </a:lnTo>
                  <a:lnTo>
                    <a:pt x="88" y="200"/>
                  </a:lnTo>
                  <a:lnTo>
                    <a:pt x="91" y="203"/>
                  </a:lnTo>
                  <a:lnTo>
                    <a:pt x="94" y="205"/>
                  </a:lnTo>
                  <a:lnTo>
                    <a:pt x="95" y="206"/>
                  </a:lnTo>
                  <a:lnTo>
                    <a:pt x="96" y="212"/>
                  </a:lnTo>
                  <a:lnTo>
                    <a:pt x="103" y="218"/>
                  </a:lnTo>
                  <a:lnTo>
                    <a:pt x="104" y="220"/>
                  </a:lnTo>
                  <a:lnTo>
                    <a:pt x="111" y="225"/>
                  </a:lnTo>
                  <a:lnTo>
                    <a:pt x="116" y="226"/>
                  </a:lnTo>
                  <a:lnTo>
                    <a:pt x="117" y="227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3" y="225"/>
                  </a:lnTo>
                  <a:lnTo>
                    <a:pt x="134" y="221"/>
                  </a:lnTo>
                  <a:lnTo>
                    <a:pt x="136" y="219"/>
                  </a:lnTo>
                  <a:lnTo>
                    <a:pt x="142" y="216"/>
                  </a:lnTo>
                  <a:lnTo>
                    <a:pt x="144" y="217"/>
                  </a:lnTo>
                  <a:lnTo>
                    <a:pt x="145" y="220"/>
                  </a:lnTo>
                  <a:lnTo>
                    <a:pt x="150" y="223"/>
                  </a:lnTo>
                  <a:lnTo>
                    <a:pt x="151" y="225"/>
                  </a:lnTo>
                  <a:lnTo>
                    <a:pt x="154" y="224"/>
                  </a:lnTo>
                  <a:lnTo>
                    <a:pt x="155" y="224"/>
                  </a:lnTo>
                  <a:lnTo>
                    <a:pt x="159" y="218"/>
                  </a:lnTo>
                  <a:lnTo>
                    <a:pt x="162" y="217"/>
                  </a:lnTo>
                  <a:lnTo>
                    <a:pt x="161" y="215"/>
                  </a:lnTo>
                  <a:lnTo>
                    <a:pt x="162" y="212"/>
                  </a:lnTo>
                  <a:lnTo>
                    <a:pt x="165" y="209"/>
                  </a:lnTo>
                  <a:lnTo>
                    <a:pt x="169" y="208"/>
                  </a:lnTo>
                  <a:lnTo>
                    <a:pt x="174" y="210"/>
                  </a:lnTo>
                  <a:lnTo>
                    <a:pt x="177" y="210"/>
                  </a:lnTo>
                  <a:lnTo>
                    <a:pt x="182" y="212"/>
                  </a:lnTo>
                  <a:lnTo>
                    <a:pt x="184" y="209"/>
                  </a:lnTo>
                  <a:lnTo>
                    <a:pt x="188" y="204"/>
                  </a:lnTo>
                  <a:lnTo>
                    <a:pt x="187" y="201"/>
                  </a:lnTo>
                  <a:lnTo>
                    <a:pt x="186" y="198"/>
                  </a:lnTo>
                  <a:lnTo>
                    <a:pt x="183" y="197"/>
                  </a:lnTo>
                  <a:lnTo>
                    <a:pt x="180" y="200"/>
                  </a:lnTo>
                  <a:lnTo>
                    <a:pt x="177" y="197"/>
                  </a:lnTo>
                  <a:lnTo>
                    <a:pt x="177" y="192"/>
                  </a:lnTo>
                  <a:lnTo>
                    <a:pt x="175" y="188"/>
                  </a:lnTo>
                  <a:lnTo>
                    <a:pt x="172" y="186"/>
                  </a:lnTo>
                  <a:lnTo>
                    <a:pt x="168" y="186"/>
                  </a:lnTo>
                  <a:lnTo>
                    <a:pt x="164" y="188"/>
                  </a:lnTo>
                  <a:lnTo>
                    <a:pt x="160" y="188"/>
                  </a:lnTo>
                  <a:lnTo>
                    <a:pt x="157" y="186"/>
                  </a:lnTo>
                  <a:lnTo>
                    <a:pt x="159" y="183"/>
                  </a:lnTo>
                  <a:lnTo>
                    <a:pt x="156" y="180"/>
                  </a:lnTo>
                  <a:lnTo>
                    <a:pt x="159" y="174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50" y="170"/>
                  </a:lnTo>
                  <a:lnTo>
                    <a:pt x="146" y="167"/>
                  </a:lnTo>
                  <a:lnTo>
                    <a:pt x="143" y="167"/>
                  </a:lnTo>
                  <a:lnTo>
                    <a:pt x="142" y="165"/>
                  </a:lnTo>
                  <a:lnTo>
                    <a:pt x="138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0" y="160"/>
                  </a:lnTo>
                  <a:lnTo>
                    <a:pt x="127" y="159"/>
                  </a:lnTo>
                  <a:lnTo>
                    <a:pt x="122" y="159"/>
                  </a:lnTo>
                  <a:lnTo>
                    <a:pt x="119" y="157"/>
                  </a:lnTo>
                  <a:lnTo>
                    <a:pt x="122" y="150"/>
                  </a:lnTo>
                  <a:lnTo>
                    <a:pt x="120" y="144"/>
                  </a:lnTo>
                  <a:lnTo>
                    <a:pt x="119" y="137"/>
                  </a:lnTo>
                  <a:lnTo>
                    <a:pt x="121" y="127"/>
                  </a:lnTo>
                  <a:lnTo>
                    <a:pt x="129" y="119"/>
                  </a:lnTo>
                  <a:lnTo>
                    <a:pt x="132" y="113"/>
                  </a:lnTo>
                  <a:lnTo>
                    <a:pt x="131" y="107"/>
                  </a:lnTo>
                  <a:lnTo>
                    <a:pt x="132" y="103"/>
                  </a:lnTo>
                  <a:lnTo>
                    <a:pt x="134" y="102"/>
                  </a:lnTo>
                  <a:lnTo>
                    <a:pt x="137" y="98"/>
                  </a:lnTo>
                  <a:lnTo>
                    <a:pt x="134" y="88"/>
                  </a:lnTo>
                  <a:lnTo>
                    <a:pt x="126" y="82"/>
                  </a:lnTo>
                  <a:lnTo>
                    <a:pt x="125" y="80"/>
                  </a:lnTo>
                  <a:lnTo>
                    <a:pt x="118" y="75"/>
                  </a:lnTo>
                  <a:lnTo>
                    <a:pt x="118" y="73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8" y="72"/>
                  </a:lnTo>
                  <a:lnTo>
                    <a:pt x="132" y="73"/>
                  </a:lnTo>
                  <a:lnTo>
                    <a:pt x="136" y="72"/>
                  </a:lnTo>
                  <a:lnTo>
                    <a:pt x="137" y="70"/>
                  </a:lnTo>
                  <a:lnTo>
                    <a:pt x="141" y="61"/>
                  </a:lnTo>
                  <a:lnTo>
                    <a:pt x="145" y="56"/>
                  </a:lnTo>
                  <a:lnTo>
                    <a:pt x="156" y="49"/>
                  </a:lnTo>
                  <a:lnTo>
                    <a:pt x="162" y="43"/>
                  </a:lnTo>
                  <a:lnTo>
                    <a:pt x="161" y="34"/>
                  </a:lnTo>
                  <a:lnTo>
                    <a:pt x="163" y="31"/>
                  </a:lnTo>
                  <a:lnTo>
                    <a:pt x="167" y="22"/>
                  </a:lnTo>
                  <a:lnTo>
                    <a:pt x="163" y="18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73" y="11"/>
                  </a:lnTo>
                  <a:lnTo>
                    <a:pt x="175" y="9"/>
                  </a:lnTo>
                  <a:lnTo>
                    <a:pt x="175" y="3"/>
                  </a:lnTo>
                  <a:lnTo>
                    <a:pt x="176" y="3"/>
                  </a:lnTo>
                  <a:lnTo>
                    <a:pt x="179" y="2"/>
                  </a:lnTo>
                  <a:lnTo>
                    <a:pt x="186" y="3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5" y="9"/>
                  </a:lnTo>
                  <a:lnTo>
                    <a:pt x="191" y="21"/>
                  </a:lnTo>
                  <a:lnTo>
                    <a:pt x="194" y="25"/>
                  </a:lnTo>
                  <a:lnTo>
                    <a:pt x="197" y="27"/>
                  </a:lnTo>
                  <a:lnTo>
                    <a:pt x="199" y="32"/>
                  </a:lnTo>
                  <a:lnTo>
                    <a:pt x="202" y="33"/>
                  </a:lnTo>
                  <a:lnTo>
                    <a:pt x="206" y="32"/>
                  </a:lnTo>
                  <a:lnTo>
                    <a:pt x="209" y="35"/>
                  </a:lnTo>
                  <a:lnTo>
                    <a:pt x="215" y="40"/>
                  </a:lnTo>
                  <a:lnTo>
                    <a:pt x="215" y="47"/>
                  </a:lnTo>
                  <a:lnTo>
                    <a:pt x="212" y="50"/>
                  </a:lnTo>
                  <a:lnTo>
                    <a:pt x="207" y="53"/>
                  </a:lnTo>
                  <a:lnTo>
                    <a:pt x="201" y="57"/>
                  </a:lnTo>
                  <a:lnTo>
                    <a:pt x="199" y="56"/>
                  </a:lnTo>
                  <a:lnTo>
                    <a:pt x="199" y="53"/>
                  </a:lnTo>
                  <a:lnTo>
                    <a:pt x="197" y="53"/>
                  </a:lnTo>
                  <a:lnTo>
                    <a:pt x="195" y="54"/>
                  </a:lnTo>
                  <a:lnTo>
                    <a:pt x="189" y="57"/>
                  </a:lnTo>
                  <a:lnTo>
                    <a:pt x="186" y="92"/>
                  </a:lnTo>
                  <a:lnTo>
                    <a:pt x="192" y="96"/>
                  </a:lnTo>
                  <a:lnTo>
                    <a:pt x="195" y="99"/>
                  </a:lnTo>
                  <a:lnTo>
                    <a:pt x="197" y="100"/>
                  </a:lnTo>
                  <a:lnTo>
                    <a:pt x="202" y="100"/>
                  </a:lnTo>
                  <a:lnTo>
                    <a:pt x="202" y="103"/>
                  </a:lnTo>
                  <a:lnTo>
                    <a:pt x="206" y="109"/>
                  </a:lnTo>
                  <a:lnTo>
                    <a:pt x="207" y="110"/>
                  </a:lnTo>
                  <a:lnTo>
                    <a:pt x="210" y="109"/>
                  </a:lnTo>
                  <a:lnTo>
                    <a:pt x="212" y="107"/>
                  </a:lnTo>
                  <a:lnTo>
                    <a:pt x="215" y="103"/>
                  </a:lnTo>
                  <a:lnTo>
                    <a:pt x="220" y="100"/>
                  </a:lnTo>
                  <a:lnTo>
                    <a:pt x="222" y="97"/>
                  </a:lnTo>
                  <a:lnTo>
                    <a:pt x="223" y="91"/>
                  </a:lnTo>
                  <a:lnTo>
                    <a:pt x="227" y="89"/>
                  </a:lnTo>
                  <a:lnTo>
                    <a:pt x="229" y="91"/>
                  </a:lnTo>
                  <a:lnTo>
                    <a:pt x="230" y="91"/>
                  </a:lnTo>
                  <a:lnTo>
                    <a:pt x="232" y="90"/>
                  </a:lnTo>
                  <a:lnTo>
                    <a:pt x="234" y="90"/>
                  </a:lnTo>
                  <a:lnTo>
                    <a:pt x="236" y="91"/>
                  </a:lnTo>
                  <a:lnTo>
                    <a:pt x="238" y="96"/>
                  </a:lnTo>
                  <a:lnTo>
                    <a:pt x="241" y="97"/>
                  </a:lnTo>
                  <a:lnTo>
                    <a:pt x="259" y="105"/>
                  </a:lnTo>
                  <a:lnTo>
                    <a:pt x="262" y="107"/>
                  </a:lnTo>
                  <a:lnTo>
                    <a:pt x="265" y="105"/>
                  </a:lnTo>
                  <a:lnTo>
                    <a:pt x="264" y="112"/>
                  </a:lnTo>
                  <a:lnTo>
                    <a:pt x="261" y="112"/>
                  </a:lnTo>
                  <a:lnTo>
                    <a:pt x="260" y="113"/>
                  </a:lnTo>
                  <a:lnTo>
                    <a:pt x="257" y="117"/>
                  </a:lnTo>
                  <a:lnTo>
                    <a:pt x="255" y="119"/>
                  </a:lnTo>
                  <a:lnTo>
                    <a:pt x="252" y="123"/>
                  </a:lnTo>
                  <a:lnTo>
                    <a:pt x="249" y="126"/>
                  </a:lnTo>
                  <a:lnTo>
                    <a:pt x="247" y="127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0" y="143"/>
                  </a:lnTo>
                  <a:lnTo>
                    <a:pt x="237" y="154"/>
                  </a:lnTo>
                  <a:lnTo>
                    <a:pt x="235" y="159"/>
                  </a:lnTo>
                  <a:lnTo>
                    <a:pt x="230" y="169"/>
                  </a:lnTo>
                  <a:lnTo>
                    <a:pt x="230" y="172"/>
                  </a:lnTo>
                  <a:lnTo>
                    <a:pt x="229" y="174"/>
                  </a:lnTo>
                  <a:lnTo>
                    <a:pt x="226" y="175"/>
                  </a:lnTo>
                  <a:lnTo>
                    <a:pt x="223" y="180"/>
                  </a:lnTo>
                  <a:lnTo>
                    <a:pt x="222" y="183"/>
                  </a:lnTo>
                  <a:lnTo>
                    <a:pt x="223" y="184"/>
                  </a:lnTo>
                  <a:lnTo>
                    <a:pt x="225" y="186"/>
                  </a:lnTo>
                  <a:lnTo>
                    <a:pt x="229" y="191"/>
                  </a:lnTo>
                  <a:lnTo>
                    <a:pt x="229" y="193"/>
                  </a:lnTo>
                  <a:lnTo>
                    <a:pt x="225" y="197"/>
                  </a:lnTo>
                  <a:lnTo>
                    <a:pt x="225" y="200"/>
                  </a:lnTo>
                  <a:lnTo>
                    <a:pt x="225" y="202"/>
                  </a:lnTo>
                  <a:lnTo>
                    <a:pt x="227" y="203"/>
                  </a:lnTo>
                  <a:lnTo>
                    <a:pt x="234" y="206"/>
                  </a:lnTo>
                  <a:lnTo>
                    <a:pt x="236" y="206"/>
                  </a:lnTo>
                  <a:lnTo>
                    <a:pt x="237" y="207"/>
                  </a:lnTo>
                  <a:lnTo>
                    <a:pt x="241" y="210"/>
                  </a:lnTo>
                  <a:lnTo>
                    <a:pt x="246" y="212"/>
                  </a:lnTo>
                  <a:lnTo>
                    <a:pt x="248" y="210"/>
                  </a:lnTo>
                  <a:lnTo>
                    <a:pt x="254" y="215"/>
                  </a:lnTo>
                  <a:lnTo>
                    <a:pt x="259" y="215"/>
                  </a:lnTo>
                  <a:lnTo>
                    <a:pt x="266" y="216"/>
                  </a:lnTo>
                  <a:lnTo>
                    <a:pt x="270" y="217"/>
                  </a:lnTo>
                  <a:lnTo>
                    <a:pt x="271" y="219"/>
                  </a:lnTo>
                  <a:lnTo>
                    <a:pt x="273" y="219"/>
                  </a:lnTo>
                  <a:lnTo>
                    <a:pt x="271" y="225"/>
                  </a:lnTo>
                  <a:lnTo>
                    <a:pt x="268" y="229"/>
                  </a:lnTo>
                  <a:lnTo>
                    <a:pt x="262" y="232"/>
                  </a:lnTo>
                  <a:lnTo>
                    <a:pt x="252" y="233"/>
                  </a:lnTo>
                  <a:lnTo>
                    <a:pt x="248" y="233"/>
                  </a:lnTo>
                  <a:lnTo>
                    <a:pt x="245" y="236"/>
                  </a:lnTo>
                  <a:lnTo>
                    <a:pt x="240" y="237"/>
                  </a:lnTo>
                  <a:lnTo>
                    <a:pt x="238" y="236"/>
                  </a:lnTo>
                  <a:lnTo>
                    <a:pt x="237" y="237"/>
                  </a:lnTo>
                  <a:lnTo>
                    <a:pt x="236" y="240"/>
                  </a:lnTo>
                  <a:lnTo>
                    <a:pt x="234" y="265"/>
                  </a:lnTo>
                  <a:lnTo>
                    <a:pt x="232" y="268"/>
                  </a:lnTo>
                  <a:lnTo>
                    <a:pt x="230" y="270"/>
                  </a:lnTo>
                  <a:lnTo>
                    <a:pt x="226" y="273"/>
                  </a:lnTo>
                  <a:lnTo>
                    <a:pt x="223" y="278"/>
                  </a:lnTo>
                  <a:lnTo>
                    <a:pt x="221" y="279"/>
                  </a:lnTo>
                  <a:lnTo>
                    <a:pt x="221" y="282"/>
                  </a:lnTo>
                  <a:lnTo>
                    <a:pt x="219" y="284"/>
                  </a:lnTo>
                  <a:lnTo>
                    <a:pt x="220" y="294"/>
                  </a:lnTo>
                  <a:lnTo>
                    <a:pt x="223" y="298"/>
                  </a:lnTo>
                  <a:lnTo>
                    <a:pt x="226" y="298"/>
                  </a:lnTo>
                  <a:lnTo>
                    <a:pt x="232" y="299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43" y="302"/>
                  </a:lnTo>
                  <a:lnTo>
                    <a:pt x="246" y="306"/>
                  </a:lnTo>
                  <a:lnTo>
                    <a:pt x="246" y="307"/>
                  </a:lnTo>
                  <a:lnTo>
                    <a:pt x="246" y="312"/>
                  </a:lnTo>
                  <a:lnTo>
                    <a:pt x="246" y="316"/>
                  </a:lnTo>
                  <a:lnTo>
                    <a:pt x="248" y="319"/>
                  </a:lnTo>
                  <a:lnTo>
                    <a:pt x="252" y="329"/>
                  </a:lnTo>
                  <a:lnTo>
                    <a:pt x="259" y="330"/>
                  </a:lnTo>
                  <a:lnTo>
                    <a:pt x="260" y="328"/>
                  </a:lnTo>
                  <a:lnTo>
                    <a:pt x="261" y="328"/>
                  </a:lnTo>
                  <a:lnTo>
                    <a:pt x="262" y="325"/>
                  </a:lnTo>
                  <a:lnTo>
                    <a:pt x="265" y="326"/>
                  </a:lnTo>
                  <a:lnTo>
                    <a:pt x="268" y="326"/>
                  </a:lnTo>
                  <a:lnTo>
                    <a:pt x="273" y="325"/>
                  </a:lnTo>
                  <a:lnTo>
                    <a:pt x="279" y="321"/>
                  </a:lnTo>
                  <a:lnTo>
                    <a:pt x="283" y="321"/>
                  </a:lnTo>
                  <a:lnTo>
                    <a:pt x="285" y="324"/>
                  </a:lnTo>
                  <a:lnTo>
                    <a:pt x="289" y="331"/>
                  </a:lnTo>
                  <a:lnTo>
                    <a:pt x="290" y="333"/>
                  </a:lnTo>
                  <a:lnTo>
                    <a:pt x="292" y="335"/>
                  </a:lnTo>
                  <a:lnTo>
                    <a:pt x="288" y="346"/>
                  </a:lnTo>
                  <a:lnTo>
                    <a:pt x="285" y="347"/>
                  </a:lnTo>
                  <a:lnTo>
                    <a:pt x="284" y="349"/>
                  </a:lnTo>
                  <a:lnTo>
                    <a:pt x="280" y="352"/>
                  </a:lnTo>
                  <a:lnTo>
                    <a:pt x="278" y="351"/>
                  </a:lnTo>
                  <a:lnTo>
                    <a:pt x="271" y="352"/>
                  </a:lnTo>
                  <a:lnTo>
                    <a:pt x="265" y="356"/>
                  </a:lnTo>
                  <a:lnTo>
                    <a:pt x="260" y="359"/>
                  </a:lnTo>
                  <a:lnTo>
                    <a:pt x="256" y="364"/>
                  </a:lnTo>
                  <a:lnTo>
                    <a:pt x="253" y="364"/>
                  </a:lnTo>
                  <a:lnTo>
                    <a:pt x="249" y="363"/>
                  </a:lnTo>
                  <a:lnTo>
                    <a:pt x="243" y="359"/>
                  </a:lnTo>
                  <a:lnTo>
                    <a:pt x="241" y="358"/>
                  </a:lnTo>
                  <a:lnTo>
                    <a:pt x="236" y="359"/>
                  </a:lnTo>
                  <a:lnTo>
                    <a:pt x="234" y="360"/>
                  </a:lnTo>
                  <a:lnTo>
                    <a:pt x="227" y="361"/>
                  </a:lnTo>
                  <a:lnTo>
                    <a:pt x="223" y="364"/>
                  </a:lnTo>
                  <a:lnTo>
                    <a:pt x="220" y="365"/>
                  </a:lnTo>
                  <a:lnTo>
                    <a:pt x="214" y="369"/>
                  </a:lnTo>
                  <a:lnTo>
                    <a:pt x="212" y="370"/>
                  </a:lnTo>
                  <a:lnTo>
                    <a:pt x="208" y="373"/>
                  </a:lnTo>
                  <a:lnTo>
                    <a:pt x="204" y="378"/>
                  </a:lnTo>
                  <a:lnTo>
                    <a:pt x="203" y="380"/>
                  </a:lnTo>
                  <a:lnTo>
                    <a:pt x="202" y="387"/>
                  </a:lnTo>
                  <a:lnTo>
                    <a:pt x="200" y="387"/>
                  </a:lnTo>
                  <a:lnTo>
                    <a:pt x="199" y="382"/>
                  </a:lnTo>
                  <a:lnTo>
                    <a:pt x="201" y="381"/>
                  </a:lnTo>
                  <a:lnTo>
                    <a:pt x="197" y="376"/>
                  </a:lnTo>
                  <a:lnTo>
                    <a:pt x="197" y="379"/>
                  </a:lnTo>
                  <a:lnTo>
                    <a:pt x="197" y="381"/>
                  </a:lnTo>
                  <a:lnTo>
                    <a:pt x="194" y="381"/>
                  </a:lnTo>
                  <a:lnTo>
                    <a:pt x="190" y="379"/>
                  </a:lnTo>
                  <a:lnTo>
                    <a:pt x="187" y="368"/>
                  </a:lnTo>
                  <a:lnTo>
                    <a:pt x="178" y="358"/>
                  </a:lnTo>
                  <a:lnTo>
                    <a:pt x="180" y="345"/>
                  </a:lnTo>
                  <a:lnTo>
                    <a:pt x="179" y="343"/>
                  </a:lnTo>
                  <a:lnTo>
                    <a:pt x="177" y="342"/>
                  </a:lnTo>
                  <a:lnTo>
                    <a:pt x="167" y="343"/>
                  </a:lnTo>
                  <a:lnTo>
                    <a:pt x="163" y="344"/>
                  </a:lnTo>
                  <a:lnTo>
                    <a:pt x="161" y="349"/>
                  </a:lnTo>
                  <a:lnTo>
                    <a:pt x="155" y="352"/>
                  </a:lnTo>
                  <a:lnTo>
                    <a:pt x="148" y="368"/>
                  </a:lnTo>
                  <a:lnTo>
                    <a:pt x="150" y="370"/>
                  </a:lnTo>
                  <a:lnTo>
                    <a:pt x="151" y="377"/>
                  </a:lnTo>
                  <a:lnTo>
                    <a:pt x="154" y="379"/>
                  </a:lnTo>
                  <a:lnTo>
                    <a:pt x="156" y="381"/>
                  </a:lnTo>
                  <a:lnTo>
                    <a:pt x="157" y="383"/>
                  </a:lnTo>
                  <a:lnTo>
                    <a:pt x="156" y="387"/>
                  </a:lnTo>
                  <a:lnTo>
                    <a:pt x="150" y="392"/>
                  </a:lnTo>
                  <a:lnTo>
                    <a:pt x="145" y="392"/>
                  </a:lnTo>
                  <a:lnTo>
                    <a:pt x="143" y="393"/>
                  </a:lnTo>
                  <a:lnTo>
                    <a:pt x="140" y="388"/>
                  </a:lnTo>
                  <a:lnTo>
                    <a:pt x="138" y="387"/>
                  </a:lnTo>
                  <a:lnTo>
                    <a:pt x="129" y="388"/>
                  </a:lnTo>
                  <a:lnTo>
                    <a:pt x="124" y="386"/>
                  </a:lnTo>
                  <a:lnTo>
                    <a:pt x="119" y="382"/>
                  </a:lnTo>
                  <a:lnTo>
                    <a:pt x="116" y="383"/>
                  </a:lnTo>
                  <a:lnTo>
                    <a:pt x="110" y="383"/>
                  </a:lnTo>
                  <a:lnTo>
                    <a:pt x="106" y="383"/>
                  </a:lnTo>
                  <a:lnTo>
                    <a:pt x="104" y="381"/>
                  </a:lnTo>
                  <a:lnTo>
                    <a:pt x="99" y="387"/>
                  </a:lnTo>
                  <a:lnTo>
                    <a:pt x="98" y="399"/>
                  </a:lnTo>
                  <a:lnTo>
                    <a:pt x="96" y="401"/>
                  </a:lnTo>
                  <a:lnTo>
                    <a:pt x="94" y="395"/>
                  </a:lnTo>
                  <a:lnTo>
                    <a:pt x="93" y="394"/>
                  </a:lnTo>
                  <a:lnTo>
                    <a:pt x="93" y="391"/>
                  </a:lnTo>
                  <a:lnTo>
                    <a:pt x="91" y="390"/>
                  </a:lnTo>
                  <a:lnTo>
                    <a:pt x="88" y="394"/>
                  </a:lnTo>
                  <a:lnTo>
                    <a:pt x="86" y="395"/>
                  </a:lnTo>
                  <a:lnTo>
                    <a:pt x="82" y="393"/>
                  </a:lnTo>
                  <a:lnTo>
                    <a:pt x="81" y="395"/>
                  </a:lnTo>
                  <a:lnTo>
                    <a:pt x="78" y="395"/>
                  </a:lnTo>
                  <a:lnTo>
                    <a:pt x="74" y="393"/>
                  </a:lnTo>
                  <a:lnTo>
                    <a:pt x="68" y="386"/>
                  </a:lnTo>
                  <a:lnTo>
                    <a:pt x="64" y="384"/>
                  </a:lnTo>
                  <a:lnTo>
                    <a:pt x="56" y="383"/>
                  </a:lnTo>
                  <a:lnTo>
                    <a:pt x="50" y="383"/>
                  </a:lnTo>
                  <a:lnTo>
                    <a:pt x="48" y="380"/>
                  </a:lnTo>
                  <a:lnTo>
                    <a:pt x="37" y="373"/>
                  </a:lnTo>
                  <a:lnTo>
                    <a:pt x="36" y="369"/>
                  </a:lnTo>
                  <a:lnTo>
                    <a:pt x="35" y="367"/>
                  </a:lnTo>
                  <a:lnTo>
                    <a:pt x="30" y="364"/>
                  </a:lnTo>
                  <a:lnTo>
                    <a:pt x="23" y="363"/>
                  </a:lnTo>
                  <a:lnTo>
                    <a:pt x="20" y="359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4" y="351"/>
                  </a:lnTo>
                  <a:lnTo>
                    <a:pt x="11" y="34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9B7347"/>
              </a:solidFill>
              <a:round/>
              <a:headEnd/>
              <a:tailEnd/>
            </a:ln>
          </p:spPr>
          <p:txBody>
            <a:bodyPr lIns="84655" tIns="42328" rIns="84655" bIns="42328"/>
            <a:lstStyle/>
            <a:p>
              <a:pPr>
                <a:defRPr/>
              </a:pPr>
              <a:endParaRPr lang="es-MX" kern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7B3CCED-0EDB-BA16-B42E-7B41D634F797}"/>
              </a:ext>
            </a:extLst>
          </p:cNvPr>
          <p:cNvSpPr/>
          <p:nvPr/>
        </p:nvSpPr>
        <p:spPr>
          <a:xfrm>
            <a:off x="6629814" y="5913058"/>
            <a:ext cx="33361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s-MX" sz="1200" b="1" dirty="0">
                <a:solidFill>
                  <a:srgbClr val="FF0000"/>
                </a:solidFill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Fuente: REEMO</a:t>
            </a:r>
            <a:r>
              <a:rPr lang="es-MX" sz="1200" dirty="0">
                <a:solidFill>
                  <a:srgbClr val="FF0000"/>
                </a:solidFill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, 30 de junio 2022</a:t>
            </a:r>
            <a:endParaRPr lang="es-MX" sz="1200" dirty="0">
              <a:solidFill>
                <a:srgbClr val="FF0000"/>
              </a:solidFill>
              <a:latin typeface="Trebuchet MS" panose="020B0603020202020204"/>
            </a:endParaRPr>
          </a:p>
        </p:txBody>
      </p:sp>
      <p:sp>
        <p:nvSpPr>
          <p:cNvPr id="76" name="Freeform 1">
            <a:extLst>
              <a:ext uri="{FF2B5EF4-FFF2-40B4-BE49-F238E27FC236}">
                <a16:creationId xmlns:a16="http://schemas.microsoft.com/office/drawing/2014/main" id="{6373970E-ED86-4B77-1723-C32CF75244B4}"/>
              </a:ext>
            </a:extLst>
          </p:cNvPr>
          <p:cNvSpPr>
            <a:spLocks/>
          </p:cNvSpPr>
          <p:nvPr/>
        </p:nvSpPr>
        <p:spPr bwMode="auto">
          <a:xfrm>
            <a:off x="10456405" y="1432996"/>
            <a:ext cx="1081165" cy="802443"/>
          </a:xfrm>
          <a:custGeom>
            <a:avLst/>
            <a:gdLst>
              <a:gd name="T0" fmla="*/ 2147483647 w 16336"/>
              <a:gd name="T1" fmla="*/ 2147483647 h 10614"/>
              <a:gd name="T2" fmla="*/ 2147483647 w 16336"/>
              <a:gd name="T3" fmla="*/ 2147483647 h 10614"/>
              <a:gd name="T4" fmla="*/ 2147483647 w 16336"/>
              <a:gd name="T5" fmla="*/ 2147483647 h 10614"/>
              <a:gd name="T6" fmla="*/ 2147483647 w 16336"/>
              <a:gd name="T7" fmla="*/ 2147483647 h 10614"/>
              <a:gd name="T8" fmla="*/ 2147483647 w 16336"/>
              <a:gd name="T9" fmla="*/ 2147483647 h 10614"/>
              <a:gd name="T10" fmla="*/ 2147483647 w 16336"/>
              <a:gd name="T11" fmla="*/ 2147483647 h 10614"/>
              <a:gd name="T12" fmla="*/ 2147483647 w 16336"/>
              <a:gd name="T13" fmla="*/ 2147483647 h 10614"/>
              <a:gd name="T14" fmla="*/ 2147483647 w 16336"/>
              <a:gd name="T15" fmla="*/ 2147483647 h 10614"/>
              <a:gd name="T16" fmla="*/ 2147483647 w 16336"/>
              <a:gd name="T17" fmla="*/ 2147483647 h 10614"/>
              <a:gd name="T18" fmla="*/ 2147483647 w 16336"/>
              <a:gd name="T19" fmla="*/ 2147483647 h 10614"/>
              <a:gd name="T20" fmla="*/ 2147483647 w 16336"/>
              <a:gd name="T21" fmla="*/ 2147483647 h 10614"/>
              <a:gd name="T22" fmla="*/ 2147483647 w 16336"/>
              <a:gd name="T23" fmla="*/ 2147483647 h 10614"/>
              <a:gd name="T24" fmla="*/ 2147483647 w 16336"/>
              <a:gd name="T25" fmla="*/ 2147483647 h 10614"/>
              <a:gd name="T26" fmla="*/ 2147483647 w 16336"/>
              <a:gd name="T27" fmla="*/ 2147483647 h 10614"/>
              <a:gd name="T28" fmla="*/ 2147483647 w 16336"/>
              <a:gd name="T29" fmla="*/ 2147483647 h 10614"/>
              <a:gd name="T30" fmla="*/ 2147483647 w 16336"/>
              <a:gd name="T31" fmla="*/ 2147483647 h 10614"/>
              <a:gd name="T32" fmla="*/ 2147483647 w 16336"/>
              <a:gd name="T33" fmla="*/ 2147483647 h 10614"/>
              <a:gd name="T34" fmla="*/ 2147483647 w 16336"/>
              <a:gd name="T35" fmla="*/ 2147483647 h 10614"/>
              <a:gd name="T36" fmla="*/ 2147483647 w 16336"/>
              <a:gd name="T37" fmla="*/ 2147483647 h 10614"/>
              <a:gd name="T38" fmla="*/ 2147483647 w 16336"/>
              <a:gd name="T39" fmla="*/ 2147483647 h 10614"/>
              <a:gd name="T40" fmla="*/ 2147483647 w 16336"/>
              <a:gd name="T41" fmla="*/ 2147483647 h 10614"/>
              <a:gd name="T42" fmla="*/ 2147483647 w 16336"/>
              <a:gd name="T43" fmla="*/ 2147483647 h 10614"/>
              <a:gd name="T44" fmla="*/ 2147483647 w 16336"/>
              <a:gd name="T45" fmla="*/ 2147483647 h 10614"/>
              <a:gd name="T46" fmla="*/ 2147483647 w 16336"/>
              <a:gd name="T47" fmla="*/ 2147483647 h 10614"/>
              <a:gd name="T48" fmla="*/ 2147483647 w 16336"/>
              <a:gd name="T49" fmla="*/ 2147483647 h 10614"/>
              <a:gd name="T50" fmla="*/ 2147483647 w 16336"/>
              <a:gd name="T51" fmla="*/ 2147483647 h 10614"/>
              <a:gd name="T52" fmla="*/ 2147483647 w 16336"/>
              <a:gd name="T53" fmla="*/ 2147483647 h 10614"/>
              <a:gd name="T54" fmla="*/ 2147483647 w 16336"/>
              <a:gd name="T55" fmla="*/ 2147483647 h 10614"/>
              <a:gd name="T56" fmla="*/ 2147483647 w 16336"/>
              <a:gd name="T57" fmla="*/ 2147483647 h 10614"/>
              <a:gd name="T58" fmla="*/ 2147483647 w 16336"/>
              <a:gd name="T59" fmla="*/ 2147483647 h 10614"/>
              <a:gd name="T60" fmla="*/ 2147483647 w 16336"/>
              <a:gd name="T61" fmla="*/ 2147483647 h 10614"/>
              <a:gd name="T62" fmla="*/ 2147483647 w 16336"/>
              <a:gd name="T63" fmla="*/ 2147483647 h 10614"/>
              <a:gd name="T64" fmla="*/ 2147483647 w 16336"/>
              <a:gd name="T65" fmla="*/ 2147483647 h 10614"/>
              <a:gd name="T66" fmla="*/ 2147483647 w 16336"/>
              <a:gd name="T67" fmla="*/ 2147483647 h 10614"/>
              <a:gd name="T68" fmla="*/ 2147483647 w 16336"/>
              <a:gd name="T69" fmla="*/ 2147483647 h 10614"/>
              <a:gd name="T70" fmla="*/ 2147483647 w 16336"/>
              <a:gd name="T71" fmla="*/ 2147483647 h 10614"/>
              <a:gd name="T72" fmla="*/ 2147483647 w 16336"/>
              <a:gd name="T73" fmla="*/ 2147483647 h 10614"/>
              <a:gd name="T74" fmla="*/ 2147483647 w 16336"/>
              <a:gd name="T75" fmla="*/ 2147483647 h 10614"/>
              <a:gd name="T76" fmla="*/ 2147483647 w 16336"/>
              <a:gd name="T77" fmla="*/ 2147483647 h 10614"/>
              <a:gd name="T78" fmla="*/ 2147483647 w 16336"/>
              <a:gd name="T79" fmla="*/ 2147483647 h 10614"/>
              <a:gd name="T80" fmla="*/ 2147483647 w 16336"/>
              <a:gd name="T81" fmla="*/ 2147483647 h 10614"/>
              <a:gd name="T82" fmla="*/ 2147483647 w 16336"/>
              <a:gd name="T83" fmla="*/ 2147483647 h 10614"/>
              <a:gd name="T84" fmla="*/ 2147483647 w 16336"/>
              <a:gd name="T85" fmla="*/ 2147483647 h 10614"/>
              <a:gd name="T86" fmla="*/ 2147483647 w 16336"/>
              <a:gd name="T87" fmla="*/ 2147483647 h 10614"/>
              <a:gd name="T88" fmla="*/ 2147483647 w 16336"/>
              <a:gd name="T89" fmla="*/ 2147483647 h 10614"/>
              <a:gd name="T90" fmla="*/ 2147483647 w 16336"/>
              <a:gd name="T91" fmla="*/ 2147483647 h 10614"/>
              <a:gd name="T92" fmla="*/ 2147483647 w 16336"/>
              <a:gd name="T93" fmla="*/ 2147483647 h 10614"/>
              <a:gd name="T94" fmla="*/ 2147483647 w 16336"/>
              <a:gd name="T95" fmla="*/ 2147483647 h 10614"/>
              <a:gd name="T96" fmla="*/ 2147483647 w 16336"/>
              <a:gd name="T97" fmla="*/ 2147483647 h 10614"/>
              <a:gd name="T98" fmla="*/ 2147483647 w 16336"/>
              <a:gd name="T99" fmla="*/ 2147483647 h 10614"/>
              <a:gd name="T100" fmla="*/ 2147483647 w 16336"/>
              <a:gd name="T101" fmla="*/ 2147483647 h 10614"/>
              <a:gd name="T102" fmla="*/ 2147483647 w 16336"/>
              <a:gd name="T103" fmla="*/ 2147483647 h 10614"/>
              <a:gd name="T104" fmla="*/ 2147483647 w 16336"/>
              <a:gd name="T105" fmla="*/ 2147483647 h 10614"/>
              <a:gd name="T106" fmla="*/ 2147483647 w 16336"/>
              <a:gd name="T107" fmla="*/ 2147483647 h 10614"/>
              <a:gd name="T108" fmla="*/ 2147483647 w 16336"/>
              <a:gd name="T109" fmla="*/ 2147483647 h 10614"/>
              <a:gd name="T110" fmla="*/ 2147483647 w 16336"/>
              <a:gd name="T111" fmla="*/ 2147483647 h 10614"/>
              <a:gd name="T112" fmla="*/ 2147483647 w 16336"/>
              <a:gd name="T113" fmla="*/ 2147483647 h 10614"/>
              <a:gd name="T114" fmla="*/ 2147483647 w 16336"/>
              <a:gd name="T115" fmla="*/ 2147483647 h 10614"/>
              <a:gd name="T116" fmla="*/ 2147483647 w 16336"/>
              <a:gd name="T117" fmla="*/ 2147483647 h 10614"/>
              <a:gd name="T118" fmla="*/ 2147483647 w 16336"/>
              <a:gd name="T119" fmla="*/ 2147483647 h 10614"/>
              <a:gd name="T120" fmla="*/ 2147483647 w 16336"/>
              <a:gd name="T121" fmla="*/ 2147483647 h 10614"/>
              <a:gd name="T122" fmla="*/ 2147483647 w 16336"/>
              <a:gd name="T123" fmla="*/ 2147483647 h 106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336"/>
              <a:gd name="T187" fmla="*/ 0 h 10614"/>
              <a:gd name="T188" fmla="*/ 16336 w 16336"/>
              <a:gd name="T189" fmla="*/ 10614 h 106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336" h="10614">
                <a:moveTo>
                  <a:pt x="15405" y="9502"/>
                </a:moveTo>
                <a:lnTo>
                  <a:pt x="15386" y="9526"/>
                </a:lnTo>
                <a:lnTo>
                  <a:pt x="15365" y="9550"/>
                </a:lnTo>
                <a:lnTo>
                  <a:pt x="15344" y="9572"/>
                </a:lnTo>
                <a:lnTo>
                  <a:pt x="15322" y="9594"/>
                </a:lnTo>
                <a:lnTo>
                  <a:pt x="15300" y="9616"/>
                </a:lnTo>
                <a:lnTo>
                  <a:pt x="15276" y="9637"/>
                </a:lnTo>
                <a:lnTo>
                  <a:pt x="15253" y="9658"/>
                </a:lnTo>
                <a:lnTo>
                  <a:pt x="15229" y="9678"/>
                </a:lnTo>
                <a:lnTo>
                  <a:pt x="15204" y="9696"/>
                </a:lnTo>
                <a:lnTo>
                  <a:pt x="15179" y="9715"/>
                </a:lnTo>
                <a:lnTo>
                  <a:pt x="15154" y="9733"/>
                </a:lnTo>
                <a:lnTo>
                  <a:pt x="15127" y="9750"/>
                </a:lnTo>
                <a:lnTo>
                  <a:pt x="15101" y="9766"/>
                </a:lnTo>
                <a:lnTo>
                  <a:pt x="15073" y="9782"/>
                </a:lnTo>
                <a:lnTo>
                  <a:pt x="15047" y="9797"/>
                </a:lnTo>
                <a:lnTo>
                  <a:pt x="15018" y="9811"/>
                </a:lnTo>
                <a:lnTo>
                  <a:pt x="14990" y="9824"/>
                </a:lnTo>
                <a:lnTo>
                  <a:pt x="14962" y="9837"/>
                </a:lnTo>
                <a:lnTo>
                  <a:pt x="14932" y="9849"/>
                </a:lnTo>
                <a:lnTo>
                  <a:pt x="14904" y="9860"/>
                </a:lnTo>
                <a:lnTo>
                  <a:pt x="14874" y="9870"/>
                </a:lnTo>
                <a:lnTo>
                  <a:pt x="14844" y="9879"/>
                </a:lnTo>
                <a:lnTo>
                  <a:pt x="14814" y="9889"/>
                </a:lnTo>
                <a:lnTo>
                  <a:pt x="14784" y="9896"/>
                </a:lnTo>
                <a:lnTo>
                  <a:pt x="14754" y="9903"/>
                </a:lnTo>
                <a:lnTo>
                  <a:pt x="14723" y="9909"/>
                </a:lnTo>
                <a:lnTo>
                  <a:pt x="14692" y="9914"/>
                </a:lnTo>
                <a:lnTo>
                  <a:pt x="14661" y="9918"/>
                </a:lnTo>
                <a:lnTo>
                  <a:pt x="14630" y="9921"/>
                </a:lnTo>
                <a:lnTo>
                  <a:pt x="14598" y="9924"/>
                </a:lnTo>
                <a:lnTo>
                  <a:pt x="14568" y="9925"/>
                </a:lnTo>
                <a:lnTo>
                  <a:pt x="14536" y="9926"/>
                </a:lnTo>
                <a:lnTo>
                  <a:pt x="14479" y="9924"/>
                </a:lnTo>
                <a:lnTo>
                  <a:pt x="14423" y="9920"/>
                </a:lnTo>
                <a:lnTo>
                  <a:pt x="14368" y="9913"/>
                </a:lnTo>
                <a:lnTo>
                  <a:pt x="14314" y="9904"/>
                </a:lnTo>
                <a:lnTo>
                  <a:pt x="14259" y="9891"/>
                </a:lnTo>
                <a:lnTo>
                  <a:pt x="14207" y="9876"/>
                </a:lnTo>
                <a:lnTo>
                  <a:pt x="14156" y="9859"/>
                </a:lnTo>
                <a:lnTo>
                  <a:pt x="14106" y="9839"/>
                </a:lnTo>
                <a:lnTo>
                  <a:pt x="14057" y="9817"/>
                </a:lnTo>
                <a:lnTo>
                  <a:pt x="14009" y="9793"/>
                </a:lnTo>
                <a:lnTo>
                  <a:pt x="13963" y="9766"/>
                </a:lnTo>
                <a:lnTo>
                  <a:pt x="13918" y="9738"/>
                </a:lnTo>
                <a:lnTo>
                  <a:pt x="13875" y="9706"/>
                </a:lnTo>
                <a:lnTo>
                  <a:pt x="13833" y="9674"/>
                </a:lnTo>
                <a:lnTo>
                  <a:pt x="13793" y="9639"/>
                </a:lnTo>
                <a:lnTo>
                  <a:pt x="13754" y="9604"/>
                </a:lnTo>
                <a:lnTo>
                  <a:pt x="13717" y="9565"/>
                </a:lnTo>
                <a:lnTo>
                  <a:pt x="13683" y="9525"/>
                </a:lnTo>
                <a:lnTo>
                  <a:pt x="13650" y="9483"/>
                </a:lnTo>
                <a:lnTo>
                  <a:pt x="13619" y="9441"/>
                </a:lnTo>
                <a:lnTo>
                  <a:pt x="13591" y="9396"/>
                </a:lnTo>
                <a:lnTo>
                  <a:pt x="13564" y="9350"/>
                </a:lnTo>
                <a:lnTo>
                  <a:pt x="13540" y="9302"/>
                </a:lnTo>
                <a:lnTo>
                  <a:pt x="13517" y="9254"/>
                </a:lnTo>
                <a:lnTo>
                  <a:pt x="13498" y="9204"/>
                </a:lnTo>
                <a:lnTo>
                  <a:pt x="13480" y="9154"/>
                </a:lnTo>
                <a:lnTo>
                  <a:pt x="13465" y="9102"/>
                </a:lnTo>
                <a:lnTo>
                  <a:pt x="13453" y="9049"/>
                </a:lnTo>
                <a:lnTo>
                  <a:pt x="13443" y="8995"/>
                </a:lnTo>
                <a:lnTo>
                  <a:pt x="13436" y="8940"/>
                </a:lnTo>
                <a:lnTo>
                  <a:pt x="13431" y="8884"/>
                </a:lnTo>
                <a:lnTo>
                  <a:pt x="13430" y="8828"/>
                </a:lnTo>
                <a:lnTo>
                  <a:pt x="13431" y="8772"/>
                </a:lnTo>
                <a:lnTo>
                  <a:pt x="13436" y="8716"/>
                </a:lnTo>
                <a:lnTo>
                  <a:pt x="13443" y="8661"/>
                </a:lnTo>
                <a:lnTo>
                  <a:pt x="13453" y="8606"/>
                </a:lnTo>
                <a:lnTo>
                  <a:pt x="13465" y="8553"/>
                </a:lnTo>
                <a:lnTo>
                  <a:pt x="13480" y="8501"/>
                </a:lnTo>
                <a:lnTo>
                  <a:pt x="13498" y="8449"/>
                </a:lnTo>
                <a:lnTo>
                  <a:pt x="13517" y="8399"/>
                </a:lnTo>
                <a:lnTo>
                  <a:pt x="13540" y="8350"/>
                </a:lnTo>
                <a:lnTo>
                  <a:pt x="13564" y="8302"/>
                </a:lnTo>
                <a:lnTo>
                  <a:pt x="13591" y="8256"/>
                </a:lnTo>
                <a:lnTo>
                  <a:pt x="13619" y="8212"/>
                </a:lnTo>
                <a:lnTo>
                  <a:pt x="13650" y="8169"/>
                </a:lnTo>
                <a:lnTo>
                  <a:pt x="13683" y="8127"/>
                </a:lnTo>
                <a:lnTo>
                  <a:pt x="13717" y="8086"/>
                </a:lnTo>
                <a:lnTo>
                  <a:pt x="13754" y="8049"/>
                </a:lnTo>
                <a:lnTo>
                  <a:pt x="13793" y="8012"/>
                </a:lnTo>
                <a:lnTo>
                  <a:pt x="13833" y="7978"/>
                </a:lnTo>
                <a:lnTo>
                  <a:pt x="13875" y="7945"/>
                </a:lnTo>
                <a:lnTo>
                  <a:pt x="13918" y="7913"/>
                </a:lnTo>
                <a:lnTo>
                  <a:pt x="13963" y="7885"/>
                </a:lnTo>
                <a:lnTo>
                  <a:pt x="14009" y="7858"/>
                </a:lnTo>
                <a:lnTo>
                  <a:pt x="14057" y="7834"/>
                </a:lnTo>
                <a:lnTo>
                  <a:pt x="14106" y="7812"/>
                </a:lnTo>
                <a:lnTo>
                  <a:pt x="14156" y="7792"/>
                </a:lnTo>
                <a:lnTo>
                  <a:pt x="14207" y="7775"/>
                </a:lnTo>
                <a:lnTo>
                  <a:pt x="14259" y="7760"/>
                </a:lnTo>
                <a:lnTo>
                  <a:pt x="14314" y="7747"/>
                </a:lnTo>
                <a:lnTo>
                  <a:pt x="14368" y="7738"/>
                </a:lnTo>
                <a:lnTo>
                  <a:pt x="14423" y="7731"/>
                </a:lnTo>
                <a:lnTo>
                  <a:pt x="14479" y="7727"/>
                </a:lnTo>
                <a:lnTo>
                  <a:pt x="14536" y="7725"/>
                </a:lnTo>
                <a:lnTo>
                  <a:pt x="14570" y="7726"/>
                </a:lnTo>
                <a:lnTo>
                  <a:pt x="14603" y="7727"/>
                </a:lnTo>
                <a:lnTo>
                  <a:pt x="14637" y="7730"/>
                </a:lnTo>
                <a:lnTo>
                  <a:pt x="14671" y="7734"/>
                </a:lnTo>
                <a:lnTo>
                  <a:pt x="14705" y="7738"/>
                </a:lnTo>
                <a:lnTo>
                  <a:pt x="14737" y="7744"/>
                </a:lnTo>
                <a:lnTo>
                  <a:pt x="14771" y="7750"/>
                </a:lnTo>
                <a:lnTo>
                  <a:pt x="14804" y="7759"/>
                </a:lnTo>
                <a:lnTo>
                  <a:pt x="14835" y="7768"/>
                </a:lnTo>
                <a:lnTo>
                  <a:pt x="14868" y="7777"/>
                </a:lnTo>
                <a:lnTo>
                  <a:pt x="14900" y="7788"/>
                </a:lnTo>
                <a:lnTo>
                  <a:pt x="14930" y="7799"/>
                </a:lnTo>
                <a:lnTo>
                  <a:pt x="14962" y="7812"/>
                </a:lnTo>
                <a:lnTo>
                  <a:pt x="14992" y="7825"/>
                </a:lnTo>
                <a:lnTo>
                  <a:pt x="15022" y="7840"/>
                </a:lnTo>
                <a:lnTo>
                  <a:pt x="15052" y="7854"/>
                </a:lnTo>
                <a:lnTo>
                  <a:pt x="15081" y="7871"/>
                </a:lnTo>
                <a:lnTo>
                  <a:pt x="15110" y="7888"/>
                </a:lnTo>
                <a:lnTo>
                  <a:pt x="15138" y="7906"/>
                </a:lnTo>
                <a:lnTo>
                  <a:pt x="15166" y="7925"/>
                </a:lnTo>
                <a:lnTo>
                  <a:pt x="15193" y="7944"/>
                </a:lnTo>
                <a:lnTo>
                  <a:pt x="15219" y="7964"/>
                </a:lnTo>
                <a:lnTo>
                  <a:pt x="15246" y="7986"/>
                </a:lnTo>
                <a:lnTo>
                  <a:pt x="15271" y="8007"/>
                </a:lnTo>
                <a:lnTo>
                  <a:pt x="15296" y="8030"/>
                </a:lnTo>
                <a:lnTo>
                  <a:pt x="15319" y="8054"/>
                </a:lnTo>
                <a:lnTo>
                  <a:pt x="15343" y="8078"/>
                </a:lnTo>
                <a:lnTo>
                  <a:pt x="15365" y="8103"/>
                </a:lnTo>
                <a:lnTo>
                  <a:pt x="15387" y="8129"/>
                </a:lnTo>
                <a:lnTo>
                  <a:pt x="15408" y="8156"/>
                </a:lnTo>
                <a:lnTo>
                  <a:pt x="15428" y="8183"/>
                </a:lnTo>
                <a:lnTo>
                  <a:pt x="15448" y="8211"/>
                </a:lnTo>
                <a:lnTo>
                  <a:pt x="16324" y="7926"/>
                </a:lnTo>
                <a:lnTo>
                  <a:pt x="16336" y="7926"/>
                </a:lnTo>
                <a:lnTo>
                  <a:pt x="16336" y="7924"/>
                </a:lnTo>
                <a:lnTo>
                  <a:pt x="16336" y="7920"/>
                </a:lnTo>
                <a:lnTo>
                  <a:pt x="16336" y="5303"/>
                </a:lnTo>
                <a:lnTo>
                  <a:pt x="16187" y="5299"/>
                </a:lnTo>
                <a:lnTo>
                  <a:pt x="16016" y="5294"/>
                </a:lnTo>
                <a:lnTo>
                  <a:pt x="15923" y="5291"/>
                </a:lnTo>
                <a:lnTo>
                  <a:pt x="15826" y="5286"/>
                </a:lnTo>
                <a:lnTo>
                  <a:pt x="15722" y="5281"/>
                </a:lnTo>
                <a:lnTo>
                  <a:pt x="15616" y="5276"/>
                </a:lnTo>
                <a:lnTo>
                  <a:pt x="15506" y="5269"/>
                </a:lnTo>
                <a:lnTo>
                  <a:pt x="15392" y="5261"/>
                </a:lnTo>
                <a:lnTo>
                  <a:pt x="15275" y="5252"/>
                </a:lnTo>
                <a:lnTo>
                  <a:pt x="15155" y="5242"/>
                </a:lnTo>
                <a:lnTo>
                  <a:pt x="15032" y="5230"/>
                </a:lnTo>
                <a:lnTo>
                  <a:pt x="14907" y="5217"/>
                </a:lnTo>
                <a:lnTo>
                  <a:pt x="14779" y="5202"/>
                </a:lnTo>
                <a:lnTo>
                  <a:pt x="14649" y="5186"/>
                </a:lnTo>
                <a:lnTo>
                  <a:pt x="14519" y="5166"/>
                </a:lnTo>
                <a:lnTo>
                  <a:pt x="14387" y="5146"/>
                </a:lnTo>
                <a:lnTo>
                  <a:pt x="14253" y="5124"/>
                </a:lnTo>
                <a:lnTo>
                  <a:pt x="14120" y="5099"/>
                </a:lnTo>
                <a:lnTo>
                  <a:pt x="13986" y="5073"/>
                </a:lnTo>
                <a:lnTo>
                  <a:pt x="13851" y="5043"/>
                </a:lnTo>
                <a:lnTo>
                  <a:pt x="13717" y="5011"/>
                </a:lnTo>
                <a:lnTo>
                  <a:pt x="13584" y="4976"/>
                </a:lnTo>
                <a:lnTo>
                  <a:pt x="13450" y="4939"/>
                </a:lnTo>
                <a:lnTo>
                  <a:pt x="13318" y="4900"/>
                </a:lnTo>
                <a:lnTo>
                  <a:pt x="13187" y="4857"/>
                </a:lnTo>
                <a:lnTo>
                  <a:pt x="13058" y="4810"/>
                </a:lnTo>
                <a:lnTo>
                  <a:pt x="12931" y="4761"/>
                </a:lnTo>
                <a:lnTo>
                  <a:pt x="12806" y="4709"/>
                </a:lnTo>
                <a:lnTo>
                  <a:pt x="12683" y="4653"/>
                </a:lnTo>
                <a:lnTo>
                  <a:pt x="12564" y="4594"/>
                </a:lnTo>
                <a:lnTo>
                  <a:pt x="12364" y="4509"/>
                </a:lnTo>
                <a:lnTo>
                  <a:pt x="12180" y="4428"/>
                </a:lnTo>
                <a:lnTo>
                  <a:pt x="12008" y="4352"/>
                </a:lnTo>
                <a:lnTo>
                  <a:pt x="11849" y="4279"/>
                </a:lnTo>
                <a:lnTo>
                  <a:pt x="11699" y="4210"/>
                </a:lnTo>
                <a:lnTo>
                  <a:pt x="11557" y="4143"/>
                </a:lnTo>
                <a:lnTo>
                  <a:pt x="11422" y="4077"/>
                </a:lnTo>
                <a:lnTo>
                  <a:pt x="11292" y="4012"/>
                </a:lnTo>
                <a:lnTo>
                  <a:pt x="11164" y="3945"/>
                </a:lnTo>
                <a:lnTo>
                  <a:pt x="11037" y="3879"/>
                </a:lnTo>
                <a:lnTo>
                  <a:pt x="10911" y="3810"/>
                </a:lnTo>
                <a:lnTo>
                  <a:pt x="10782" y="3740"/>
                </a:lnTo>
                <a:lnTo>
                  <a:pt x="10649" y="3664"/>
                </a:lnTo>
                <a:lnTo>
                  <a:pt x="10512" y="3586"/>
                </a:lnTo>
                <a:lnTo>
                  <a:pt x="10367" y="3503"/>
                </a:lnTo>
                <a:lnTo>
                  <a:pt x="10212" y="3413"/>
                </a:lnTo>
                <a:lnTo>
                  <a:pt x="10154" y="3379"/>
                </a:lnTo>
                <a:lnTo>
                  <a:pt x="10096" y="3346"/>
                </a:lnTo>
                <a:lnTo>
                  <a:pt x="10040" y="3314"/>
                </a:lnTo>
                <a:lnTo>
                  <a:pt x="9985" y="3284"/>
                </a:lnTo>
                <a:lnTo>
                  <a:pt x="9931" y="3254"/>
                </a:lnTo>
                <a:lnTo>
                  <a:pt x="9878" y="3227"/>
                </a:lnTo>
                <a:lnTo>
                  <a:pt x="9824" y="3200"/>
                </a:lnTo>
                <a:lnTo>
                  <a:pt x="9773" y="3175"/>
                </a:lnTo>
                <a:lnTo>
                  <a:pt x="9722" y="3150"/>
                </a:lnTo>
                <a:lnTo>
                  <a:pt x="9672" y="3127"/>
                </a:lnTo>
                <a:lnTo>
                  <a:pt x="9623" y="3105"/>
                </a:lnTo>
                <a:lnTo>
                  <a:pt x="9574" y="3084"/>
                </a:lnTo>
                <a:lnTo>
                  <a:pt x="9525" y="3065"/>
                </a:lnTo>
                <a:lnTo>
                  <a:pt x="9477" y="3045"/>
                </a:lnTo>
                <a:lnTo>
                  <a:pt x="9430" y="3028"/>
                </a:lnTo>
                <a:lnTo>
                  <a:pt x="9382" y="3012"/>
                </a:lnTo>
                <a:lnTo>
                  <a:pt x="9335" y="2996"/>
                </a:lnTo>
                <a:lnTo>
                  <a:pt x="9288" y="2981"/>
                </a:lnTo>
                <a:lnTo>
                  <a:pt x="9242" y="2967"/>
                </a:lnTo>
                <a:lnTo>
                  <a:pt x="9196" y="2955"/>
                </a:lnTo>
                <a:lnTo>
                  <a:pt x="9149" y="2943"/>
                </a:lnTo>
                <a:lnTo>
                  <a:pt x="9102" y="2931"/>
                </a:lnTo>
                <a:lnTo>
                  <a:pt x="9055" y="2921"/>
                </a:lnTo>
                <a:lnTo>
                  <a:pt x="9008" y="2911"/>
                </a:lnTo>
                <a:lnTo>
                  <a:pt x="8960" y="2903"/>
                </a:lnTo>
                <a:lnTo>
                  <a:pt x="8912" y="2895"/>
                </a:lnTo>
                <a:lnTo>
                  <a:pt x="8864" y="2888"/>
                </a:lnTo>
                <a:lnTo>
                  <a:pt x="8815" y="2881"/>
                </a:lnTo>
                <a:lnTo>
                  <a:pt x="8766" y="2875"/>
                </a:lnTo>
                <a:lnTo>
                  <a:pt x="8716" y="2870"/>
                </a:lnTo>
                <a:lnTo>
                  <a:pt x="8665" y="2866"/>
                </a:lnTo>
                <a:lnTo>
                  <a:pt x="8614" y="2862"/>
                </a:lnTo>
                <a:lnTo>
                  <a:pt x="8512" y="2855"/>
                </a:lnTo>
                <a:lnTo>
                  <a:pt x="8416" y="2847"/>
                </a:lnTo>
                <a:lnTo>
                  <a:pt x="8324" y="2837"/>
                </a:lnTo>
                <a:lnTo>
                  <a:pt x="8236" y="2824"/>
                </a:lnTo>
                <a:lnTo>
                  <a:pt x="8152" y="2811"/>
                </a:lnTo>
                <a:lnTo>
                  <a:pt x="8073" y="2797"/>
                </a:lnTo>
                <a:lnTo>
                  <a:pt x="7997" y="2782"/>
                </a:lnTo>
                <a:lnTo>
                  <a:pt x="7924" y="2764"/>
                </a:lnTo>
                <a:lnTo>
                  <a:pt x="7855" y="2746"/>
                </a:lnTo>
                <a:lnTo>
                  <a:pt x="7788" y="2728"/>
                </a:lnTo>
                <a:lnTo>
                  <a:pt x="7724" y="2708"/>
                </a:lnTo>
                <a:lnTo>
                  <a:pt x="7662" y="2688"/>
                </a:lnTo>
                <a:lnTo>
                  <a:pt x="7603" y="2668"/>
                </a:lnTo>
                <a:lnTo>
                  <a:pt x="7545" y="2647"/>
                </a:lnTo>
                <a:lnTo>
                  <a:pt x="7489" y="2626"/>
                </a:lnTo>
                <a:lnTo>
                  <a:pt x="7434" y="2605"/>
                </a:lnTo>
                <a:lnTo>
                  <a:pt x="7328" y="2562"/>
                </a:lnTo>
                <a:lnTo>
                  <a:pt x="7224" y="2521"/>
                </a:lnTo>
                <a:lnTo>
                  <a:pt x="7172" y="2501"/>
                </a:lnTo>
                <a:lnTo>
                  <a:pt x="7120" y="2481"/>
                </a:lnTo>
                <a:lnTo>
                  <a:pt x="7068" y="2463"/>
                </a:lnTo>
                <a:lnTo>
                  <a:pt x="7015" y="2445"/>
                </a:lnTo>
                <a:lnTo>
                  <a:pt x="6962" y="2428"/>
                </a:lnTo>
                <a:lnTo>
                  <a:pt x="6907" y="2412"/>
                </a:lnTo>
                <a:lnTo>
                  <a:pt x="6850" y="2398"/>
                </a:lnTo>
                <a:lnTo>
                  <a:pt x="6792" y="2385"/>
                </a:lnTo>
                <a:lnTo>
                  <a:pt x="6732" y="2373"/>
                </a:lnTo>
                <a:lnTo>
                  <a:pt x="6671" y="2363"/>
                </a:lnTo>
                <a:lnTo>
                  <a:pt x="6606" y="2355"/>
                </a:lnTo>
                <a:lnTo>
                  <a:pt x="6539" y="2348"/>
                </a:lnTo>
                <a:lnTo>
                  <a:pt x="6395" y="2335"/>
                </a:lnTo>
                <a:lnTo>
                  <a:pt x="6265" y="2329"/>
                </a:lnTo>
                <a:lnTo>
                  <a:pt x="6149" y="2330"/>
                </a:lnTo>
                <a:lnTo>
                  <a:pt x="6046" y="2338"/>
                </a:lnTo>
                <a:lnTo>
                  <a:pt x="5955" y="2352"/>
                </a:lnTo>
                <a:lnTo>
                  <a:pt x="5875" y="2372"/>
                </a:lnTo>
                <a:lnTo>
                  <a:pt x="5807" y="2398"/>
                </a:lnTo>
                <a:lnTo>
                  <a:pt x="5747" y="2427"/>
                </a:lnTo>
                <a:lnTo>
                  <a:pt x="5696" y="2461"/>
                </a:lnTo>
                <a:lnTo>
                  <a:pt x="5653" y="2498"/>
                </a:lnTo>
                <a:lnTo>
                  <a:pt x="5617" y="2537"/>
                </a:lnTo>
                <a:lnTo>
                  <a:pt x="5587" y="2578"/>
                </a:lnTo>
                <a:lnTo>
                  <a:pt x="5562" y="2622"/>
                </a:lnTo>
                <a:lnTo>
                  <a:pt x="5542" y="2666"/>
                </a:lnTo>
                <a:lnTo>
                  <a:pt x="5525" y="2709"/>
                </a:lnTo>
                <a:lnTo>
                  <a:pt x="5511" y="2753"/>
                </a:lnTo>
                <a:lnTo>
                  <a:pt x="5488" y="2838"/>
                </a:lnTo>
                <a:lnTo>
                  <a:pt x="5465" y="2913"/>
                </a:lnTo>
                <a:lnTo>
                  <a:pt x="5452" y="2947"/>
                </a:lnTo>
                <a:lnTo>
                  <a:pt x="5436" y="2975"/>
                </a:lnTo>
                <a:lnTo>
                  <a:pt x="5417" y="3001"/>
                </a:lnTo>
                <a:lnTo>
                  <a:pt x="5395" y="3020"/>
                </a:lnTo>
                <a:lnTo>
                  <a:pt x="5366" y="3033"/>
                </a:lnTo>
                <a:lnTo>
                  <a:pt x="5332" y="3041"/>
                </a:lnTo>
                <a:lnTo>
                  <a:pt x="5291" y="3042"/>
                </a:lnTo>
                <a:lnTo>
                  <a:pt x="5244" y="3035"/>
                </a:lnTo>
                <a:lnTo>
                  <a:pt x="5187" y="3020"/>
                </a:lnTo>
                <a:lnTo>
                  <a:pt x="5121" y="2997"/>
                </a:lnTo>
                <a:lnTo>
                  <a:pt x="5045" y="2964"/>
                </a:lnTo>
                <a:lnTo>
                  <a:pt x="4959" y="2921"/>
                </a:lnTo>
                <a:lnTo>
                  <a:pt x="4686" y="2828"/>
                </a:lnTo>
                <a:lnTo>
                  <a:pt x="4427" y="2735"/>
                </a:lnTo>
                <a:lnTo>
                  <a:pt x="4179" y="2643"/>
                </a:lnTo>
                <a:lnTo>
                  <a:pt x="3941" y="2553"/>
                </a:lnTo>
                <a:lnTo>
                  <a:pt x="3714" y="2463"/>
                </a:lnTo>
                <a:lnTo>
                  <a:pt x="3499" y="2374"/>
                </a:lnTo>
                <a:lnTo>
                  <a:pt x="3293" y="2287"/>
                </a:lnTo>
                <a:lnTo>
                  <a:pt x="3096" y="2200"/>
                </a:lnTo>
                <a:lnTo>
                  <a:pt x="2910" y="2115"/>
                </a:lnTo>
                <a:lnTo>
                  <a:pt x="2731" y="2030"/>
                </a:lnTo>
                <a:lnTo>
                  <a:pt x="2562" y="1946"/>
                </a:lnTo>
                <a:lnTo>
                  <a:pt x="2401" y="1862"/>
                </a:lnTo>
                <a:lnTo>
                  <a:pt x="2247" y="1780"/>
                </a:lnTo>
                <a:lnTo>
                  <a:pt x="2102" y="1697"/>
                </a:lnTo>
                <a:lnTo>
                  <a:pt x="1963" y="1617"/>
                </a:lnTo>
                <a:lnTo>
                  <a:pt x="1831" y="1535"/>
                </a:lnTo>
                <a:lnTo>
                  <a:pt x="1705" y="1456"/>
                </a:lnTo>
                <a:lnTo>
                  <a:pt x="1585" y="1377"/>
                </a:lnTo>
                <a:lnTo>
                  <a:pt x="1472" y="1297"/>
                </a:lnTo>
                <a:lnTo>
                  <a:pt x="1363" y="1219"/>
                </a:lnTo>
                <a:lnTo>
                  <a:pt x="1259" y="1140"/>
                </a:lnTo>
                <a:lnTo>
                  <a:pt x="1160" y="1063"/>
                </a:lnTo>
                <a:lnTo>
                  <a:pt x="1065" y="986"/>
                </a:lnTo>
                <a:lnTo>
                  <a:pt x="974" y="909"/>
                </a:lnTo>
                <a:lnTo>
                  <a:pt x="885" y="832"/>
                </a:lnTo>
                <a:lnTo>
                  <a:pt x="800" y="755"/>
                </a:lnTo>
                <a:lnTo>
                  <a:pt x="719" y="679"/>
                </a:lnTo>
                <a:lnTo>
                  <a:pt x="639" y="604"/>
                </a:lnTo>
                <a:lnTo>
                  <a:pt x="560" y="527"/>
                </a:lnTo>
                <a:lnTo>
                  <a:pt x="485" y="452"/>
                </a:lnTo>
                <a:lnTo>
                  <a:pt x="409" y="377"/>
                </a:lnTo>
                <a:lnTo>
                  <a:pt x="335" y="301"/>
                </a:lnTo>
                <a:lnTo>
                  <a:pt x="303" y="250"/>
                </a:lnTo>
                <a:lnTo>
                  <a:pt x="273" y="205"/>
                </a:lnTo>
                <a:lnTo>
                  <a:pt x="244" y="164"/>
                </a:lnTo>
                <a:lnTo>
                  <a:pt x="216" y="129"/>
                </a:lnTo>
                <a:lnTo>
                  <a:pt x="192" y="99"/>
                </a:lnTo>
                <a:lnTo>
                  <a:pt x="168" y="72"/>
                </a:lnTo>
                <a:lnTo>
                  <a:pt x="147" y="51"/>
                </a:lnTo>
                <a:lnTo>
                  <a:pt x="128" y="34"/>
                </a:lnTo>
                <a:lnTo>
                  <a:pt x="109" y="20"/>
                </a:lnTo>
                <a:lnTo>
                  <a:pt x="92" y="10"/>
                </a:lnTo>
                <a:lnTo>
                  <a:pt x="78" y="3"/>
                </a:lnTo>
                <a:lnTo>
                  <a:pt x="63" y="0"/>
                </a:lnTo>
                <a:lnTo>
                  <a:pt x="51" y="0"/>
                </a:lnTo>
                <a:lnTo>
                  <a:pt x="41" y="2"/>
                </a:lnTo>
                <a:lnTo>
                  <a:pt x="32" y="7"/>
                </a:lnTo>
                <a:lnTo>
                  <a:pt x="23" y="14"/>
                </a:lnTo>
                <a:lnTo>
                  <a:pt x="16" y="23"/>
                </a:lnTo>
                <a:lnTo>
                  <a:pt x="11" y="35"/>
                </a:lnTo>
                <a:lnTo>
                  <a:pt x="6" y="47"/>
                </a:lnTo>
                <a:lnTo>
                  <a:pt x="3" y="61"/>
                </a:lnTo>
                <a:lnTo>
                  <a:pt x="1" y="77"/>
                </a:lnTo>
                <a:lnTo>
                  <a:pt x="0" y="94"/>
                </a:lnTo>
                <a:lnTo>
                  <a:pt x="0" y="110"/>
                </a:lnTo>
                <a:lnTo>
                  <a:pt x="1" y="128"/>
                </a:lnTo>
                <a:lnTo>
                  <a:pt x="3" y="146"/>
                </a:lnTo>
                <a:lnTo>
                  <a:pt x="5" y="164"/>
                </a:lnTo>
                <a:lnTo>
                  <a:pt x="9" y="182"/>
                </a:lnTo>
                <a:lnTo>
                  <a:pt x="13" y="200"/>
                </a:lnTo>
                <a:lnTo>
                  <a:pt x="18" y="216"/>
                </a:lnTo>
                <a:lnTo>
                  <a:pt x="24" y="232"/>
                </a:lnTo>
                <a:lnTo>
                  <a:pt x="31" y="247"/>
                </a:lnTo>
                <a:lnTo>
                  <a:pt x="38" y="261"/>
                </a:lnTo>
                <a:lnTo>
                  <a:pt x="112" y="423"/>
                </a:lnTo>
                <a:lnTo>
                  <a:pt x="189" y="575"/>
                </a:lnTo>
                <a:lnTo>
                  <a:pt x="268" y="721"/>
                </a:lnTo>
                <a:lnTo>
                  <a:pt x="349" y="857"/>
                </a:lnTo>
                <a:lnTo>
                  <a:pt x="432" y="988"/>
                </a:lnTo>
                <a:lnTo>
                  <a:pt x="517" y="1112"/>
                </a:lnTo>
                <a:lnTo>
                  <a:pt x="605" y="1229"/>
                </a:lnTo>
                <a:lnTo>
                  <a:pt x="695" y="1341"/>
                </a:lnTo>
                <a:lnTo>
                  <a:pt x="789" y="1448"/>
                </a:lnTo>
                <a:lnTo>
                  <a:pt x="885" y="1550"/>
                </a:lnTo>
                <a:lnTo>
                  <a:pt x="984" y="1648"/>
                </a:lnTo>
                <a:lnTo>
                  <a:pt x="1087" y="1742"/>
                </a:lnTo>
                <a:lnTo>
                  <a:pt x="1193" y="1834"/>
                </a:lnTo>
                <a:lnTo>
                  <a:pt x="1304" y="1922"/>
                </a:lnTo>
                <a:lnTo>
                  <a:pt x="1417" y="2010"/>
                </a:lnTo>
                <a:lnTo>
                  <a:pt x="1534" y="2094"/>
                </a:lnTo>
                <a:lnTo>
                  <a:pt x="1656" y="2179"/>
                </a:lnTo>
                <a:lnTo>
                  <a:pt x="1782" y="2262"/>
                </a:lnTo>
                <a:lnTo>
                  <a:pt x="1911" y="2346"/>
                </a:lnTo>
                <a:lnTo>
                  <a:pt x="2046" y="2429"/>
                </a:lnTo>
                <a:lnTo>
                  <a:pt x="2186" y="2514"/>
                </a:lnTo>
                <a:lnTo>
                  <a:pt x="2330" y="2600"/>
                </a:lnTo>
                <a:lnTo>
                  <a:pt x="2479" y="2688"/>
                </a:lnTo>
                <a:lnTo>
                  <a:pt x="2633" y="2779"/>
                </a:lnTo>
                <a:lnTo>
                  <a:pt x="2792" y="2871"/>
                </a:lnTo>
                <a:lnTo>
                  <a:pt x="2957" y="2968"/>
                </a:lnTo>
                <a:lnTo>
                  <a:pt x="3127" y="3069"/>
                </a:lnTo>
                <a:lnTo>
                  <a:pt x="3303" y="3175"/>
                </a:lnTo>
                <a:lnTo>
                  <a:pt x="3485" y="3285"/>
                </a:lnTo>
                <a:lnTo>
                  <a:pt x="3673" y="3400"/>
                </a:lnTo>
                <a:lnTo>
                  <a:pt x="3867" y="3521"/>
                </a:lnTo>
                <a:lnTo>
                  <a:pt x="4067" y="3649"/>
                </a:lnTo>
                <a:lnTo>
                  <a:pt x="4112" y="3681"/>
                </a:lnTo>
                <a:lnTo>
                  <a:pt x="4157" y="3710"/>
                </a:lnTo>
                <a:lnTo>
                  <a:pt x="4201" y="3738"/>
                </a:lnTo>
                <a:lnTo>
                  <a:pt x="4244" y="3762"/>
                </a:lnTo>
                <a:lnTo>
                  <a:pt x="4325" y="3809"/>
                </a:lnTo>
                <a:lnTo>
                  <a:pt x="4394" y="3851"/>
                </a:lnTo>
                <a:lnTo>
                  <a:pt x="4409" y="3861"/>
                </a:lnTo>
                <a:lnTo>
                  <a:pt x="4424" y="3871"/>
                </a:lnTo>
                <a:lnTo>
                  <a:pt x="4437" y="3880"/>
                </a:lnTo>
                <a:lnTo>
                  <a:pt x="4449" y="3890"/>
                </a:lnTo>
                <a:lnTo>
                  <a:pt x="4460" y="3901"/>
                </a:lnTo>
                <a:lnTo>
                  <a:pt x="4470" y="3911"/>
                </a:lnTo>
                <a:lnTo>
                  <a:pt x="4478" y="3921"/>
                </a:lnTo>
                <a:lnTo>
                  <a:pt x="4485" y="3931"/>
                </a:lnTo>
                <a:lnTo>
                  <a:pt x="4491" y="3942"/>
                </a:lnTo>
                <a:lnTo>
                  <a:pt x="4494" y="3953"/>
                </a:lnTo>
                <a:lnTo>
                  <a:pt x="4497" y="3964"/>
                </a:lnTo>
                <a:lnTo>
                  <a:pt x="4498" y="3975"/>
                </a:lnTo>
                <a:lnTo>
                  <a:pt x="4497" y="3986"/>
                </a:lnTo>
                <a:lnTo>
                  <a:pt x="4494" y="3998"/>
                </a:lnTo>
                <a:lnTo>
                  <a:pt x="4490" y="4011"/>
                </a:lnTo>
                <a:lnTo>
                  <a:pt x="4484" y="4024"/>
                </a:lnTo>
                <a:lnTo>
                  <a:pt x="4489" y="4050"/>
                </a:lnTo>
                <a:lnTo>
                  <a:pt x="4497" y="4075"/>
                </a:lnTo>
                <a:lnTo>
                  <a:pt x="4508" y="4098"/>
                </a:lnTo>
                <a:lnTo>
                  <a:pt x="4522" y="4120"/>
                </a:lnTo>
                <a:lnTo>
                  <a:pt x="4537" y="4139"/>
                </a:lnTo>
                <a:lnTo>
                  <a:pt x="4555" y="4158"/>
                </a:lnTo>
                <a:lnTo>
                  <a:pt x="4575" y="4176"/>
                </a:lnTo>
                <a:lnTo>
                  <a:pt x="4596" y="4192"/>
                </a:lnTo>
                <a:lnTo>
                  <a:pt x="4620" y="4208"/>
                </a:lnTo>
                <a:lnTo>
                  <a:pt x="4644" y="4223"/>
                </a:lnTo>
                <a:lnTo>
                  <a:pt x="4670" y="4238"/>
                </a:lnTo>
                <a:lnTo>
                  <a:pt x="4696" y="4253"/>
                </a:lnTo>
                <a:lnTo>
                  <a:pt x="4750" y="4281"/>
                </a:lnTo>
                <a:lnTo>
                  <a:pt x="4807" y="4311"/>
                </a:lnTo>
                <a:lnTo>
                  <a:pt x="4835" y="4326"/>
                </a:lnTo>
                <a:lnTo>
                  <a:pt x="4863" y="4343"/>
                </a:lnTo>
                <a:lnTo>
                  <a:pt x="4890" y="4360"/>
                </a:lnTo>
                <a:lnTo>
                  <a:pt x="4917" y="4378"/>
                </a:lnTo>
                <a:lnTo>
                  <a:pt x="4943" y="4398"/>
                </a:lnTo>
                <a:lnTo>
                  <a:pt x="4968" y="4418"/>
                </a:lnTo>
                <a:lnTo>
                  <a:pt x="4991" y="4440"/>
                </a:lnTo>
                <a:lnTo>
                  <a:pt x="5014" y="4464"/>
                </a:lnTo>
                <a:lnTo>
                  <a:pt x="5034" y="4489"/>
                </a:lnTo>
                <a:lnTo>
                  <a:pt x="5053" y="4517"/>
                </a:lnTo>
                <a:lnTo>
                  <a:pt x="5069" y="4546"/>
                </a:lnTo>
                <a:lnTo>
                  <a:pt x="5083" y="4579"/>
                </a:lnTo>
                <a:lnTo>
                  <a:pt x="5095" y="4613"/>
                </a:lnTo>
                <a:lnTo>
                  <a:pt x="5105" y="4650"/>
                </a:lnTo>
                <a:lnTo>
                  <a:pt x="5111" y="4690"/>
                </a:lnTo>
                <a:lnTo>
                  <a:pt x="5115" y="4733"/>
                </a:lnTo>
                <a:lnTo>
                  <a:pt x="5106" y="4746"/>
                </a:lnTo>
                <a:lnTo>
                  <a:pt x="5098" y="4760"/>
                </a:lnTo>
                <a:lnTo>
                  <a:pt x="5089" y="4774"/>
                </a:lnTo>
                <a:lnTo>
                  <a:pt x="5082" y="4789"/>
                </a:lnTo>
                <a:lnTo>
                  <a:pt x="5069" y="4818"/>
                </a:lnTo>
                <a:lnTo>
                  <a:pt x="5057" y="4849"/>
                </a:lnTo>
                <a:lnTo>
                  <a:pt x="5044" y="4878"/>
                </a:lnTo>
                <a:lnTo>
                  <a:pt x="5032" y="4906"/>
                </a:lnTo>
                <a:lnTo>
                  <a:pt x="5026" y="4919"/>
                </a:lnTo>
                <a:lnTo>
                  <a:pt x="5019" y="4931"/>
                </a:lnTo>
                <a:lnTo>
                  <a:pt x="5012" y="4943"/>
                </a:lnTo>
                <a:lnTo>
                  <a:pt x="5005" y="4953"/>
                </a:lnTo>
                <a:lnTo>
                  <a:pt x="4996" y="4964"/>
                </a:lnTo>
                <a:lnTo>
                  <a:pt x="4987" y="4972"/>
                </a:lnTo>
                <a:lnTo>
                  <a:pt x="4978" y="4979"/>
                </a:lnTo>
                <a:lnTo>
                  <a:pt x="4968" y="4985"/>
                </a:lnTo>
                <a:lnTo>
                  <a:pt x="4957" y="4989"/>
                </a:lnTo>
                <a:lnTo>
                  <a:pt x="4945" y="4992"/>
                </a:lnTo>
                <a:lnTo>
                  <a:pt x="4932" y="4993"/>
                </a:lnTo>
                <a:lnTo>
                  <a:pt x="4919" y="4992"/>
                </a:lnTo>
                <a:lnTo>
                  <a:pt x="4904" y="4990"/>
                </a:lnTo>
                <a:lnTo>
                  <a:pt x="4887" y="4985"/>
                </a:lnTo>
                <a:lnTo>
                  <a:pt x="4870" y="4979"/>
                </a:lnTo>
                <a:lnTo>
                  <a:pt x="4850" y="4970"/>
                </a:lnTo>
                <a:lnTo>
                  <a:pt x="4830" y="4959"/>
                </a:lnTo>
                <a:lnTo>
                  <a:pt x="4809" y="4945"/>
                </a:lnTo>
                <a:lnTo>
                  <a:pt x="4785" y="4929"/>
                </a:lnTo>
                <a:lnTo>
                  <a:pt x="4760" y="4910"/>
                </a:lnTo>
                <a:lnTo>
                  <a:pt x="4744" y="4901"/>
                </a:lnTo>
                <a:lnTo>
                  <a:pt x="4726" y="4889"/>
                </a:lnTo>
                <a:lnTo>
                  <a:pt x="4704" y="4875"/>
                </a:lnTo>
                <a:lnTo>
                  <a:pt x="4682" y="4860"/>
                </a:lnTo>
                <a:lnTo>
                  <a:pt x="4631" y="4822"/>
                </a:lnTo>
                <a:lnTo>
                  <a:pt x="4575" y="4780"/>
                </a:lnTo>
                <a:lnTo>
                  <a:pt x="4513" y="4737"/>
                </a:lnTo>
                <a:lnTo>
                  <a:pt x="4447" y="4693"/>
                </a:lnTo>
                <a:lnTo>
                  <a:pt x="4415" y="4671"/>
                </a:lnTo>
                <a:lnTo>
                  <a:pt x="4381" y="4651"/>
                </a:lnTo>
                <a:lnTo>
                  <a:pt x="4346" y="4633"/>
                </a:lnTo>
                <a:lnTo>
                  <a:pt x="4312" y="4614"/>
                </a:lnTo>
                <a:lnTo>
                  <a:pt x="4279" y="4599"/>
                </a:lnTo>
                <a:lnTo>
                  <a:pt x="4245" y="4586"/>
                </a:lnTo>
                <a:lnTo>
                  <a:pt x="4212" y="4575"/>
                </a:lnTo>
                <a:lnTo>
                  <a:pt x="4181" y="4567"/>
                </a:lnTo>
                <a:lnTo>
                  <a:pt x="4149" y="4561"/>
                </a:lnTo>
                <a:lnTo>
                  <a:pt x="4118" y="4559"/>
                </a:lnTo>
                <a:lnTo>
                  <a:pt x="4090" y="4560"/>
                </a:lnTo>
                <a:lnTo>
                  <a:pt x="4062" y="4567"/>
                </a:lnTo>
                <a:lnTo>
                  <a:pt x="4036" y="4577"/>
                </a:lnTo>
                <a:lnTo>
                  <a:pt x="4011" y="4591"/>
                </a:lnTo>
                <a:lnTo>
                  <a:pt x="3989" y="4610"/>
                </a:lnTo>
                <a:lnTo>
                  <a:pt x="3968" y="4636"/>
                </a:lnTo>
                <a:lnTo>
                  <a:pt x="3950" y="4665"/>
                </a:lnTo>
                <a:lnTo>
                  <a:pt x="3934" y="4701"/>
                </a:lnTo>
                <a:lnTo>
                  <a:pt x="3920" y="4744"/>
                </a:lnTo>
                <a:lnTo>
                  <a:pt x="3909" y="4792"/>
                </a:lnTo>
                <a:lnTo>
                  <a:pt x="3891" y="4893"/>
                </a:lnTo>
                <a:lnTo>
                  <a:pt x="3871" y="4993"/>
                </a:lnTo>
                <a:lnTo>
                  <a:pt x="3851" y="5091"/>
                </a:lnTo>
                <a:lnTo>
                  <a:pt x="3830" y="5185"/>
                </a:lnTo>
                <a:lnTo>
                  <a:pt x="3807" y="5277"/>
                </a:lnTo>
                <a:lnTo>
                  <a:pt x="3785" y="5368"/>
                </a:lnTo>
                <a:lnTo>
                  <a:pt x="3760" y="5455"/>
                </a:lnTo>
                <a:lnTo>
                  <a:pt x="3736" y="5542"/>
                </a:lnTo>
                <a:lnTo>
                  <a:pt x="3710" y="5627"/>
                </a:lnTo>
                <a:lnTo>
                  <a:pt x="3684" y="5709"/>
                </a:lnTo>
                <a:lnTo>
                  <a:pt x="3656" y="5789"/>
                </a:lnTo>
                <a:lnTo>
                  <a:pt x="3628" y="5869"/>
                </a:lnTo>
                <a:lnTo>
                  <a:pt x="3599" y="5946"/>
                </a:lnTo>
                <a:lnTo>
                  <a:pt x="3569" y="6023"/>
                </a:lnTo>
                <a:lnTo>
                  <a:pt x="3538" y="6097"/>
                </a:lnTo>
                <a:lnTo>
                  <a:pt x="3506" y="6170"/>
                </a:lnTo>
                <a:lnTo>
                  <a:pt x="3473" y="6243"/>
                </a:lnTo>
                <a:lnTo>
                  <a:pt x="3440" y="6314"/>
                </a:lnTo>
                <a:lnTo>
                  <a:pt x="3405" y="6384"/>
                </a:lnTo>
                <a:lnTo>
                  <a:pt x="3369" y="6454"/>
                </a:lnTo>
                <a:lnTo>
                  <a:pt x="3332" y="6523"/>
                </a:lnTo>
                <a:lnTo>
                  <a:pt x="3295" y="6591"/>
                </a:lnTo>
                <a:lnTo>
                  <a:pt x="3256" y="6658"/>
                </a:lnTo>
                <a:lnTo>
                  <a:pt x="3216" y="6725"/>
                </a:lnTo>
                <a:lnTo>
                  <a:pt x="3175" y="6791"/>
                </a:lnTo>
                <a:lnTo>
                  <a:pt x="3134" y="6857"/>
                </a:lnTo>
                <a:lnTo>
                  <a:pt x="3091" y="6924"/>
                </a:lnTo>
                <a:lnTo>
                  <a:pt x="3047" y="6990"/>
                </a:lnTo>
                <a:lnTo>
                  <a:pt x="3004" y="7056"/>
                </a:lnTo>
                <a:lnTo>
                  <a:pt x="2958" y="7121"/>
                </a:lnTo>
                <a:lnTo>
                  <a:pt x="2911" y="7187"/>
                </a:lnTo>
                <a:lnTo>
                  <a:pt x="2863" y="7254"/>
                </a:lnTo>
                <a:lnTo>
                  <a:pt x="2808" y="7363"/>
                </a:lnTo>
                <a:lnTo>
                  <a:pt x="2750" y="7464"/>
                </a:lnTo>
                <a:lnTo>
                  <a:pt x="2690" y="7559"/>
                </a:lnTo>
                <a:lnTo>
                  <a:pt x="2628" y="7647"/>
                </a:lnTo>
                <a:lnTo>
                  <a:pt x="2565" y="7729"/>
                </a:lnTo>
                <a:lnTo>
                  <a:pt x="2500" y="7805"/>
                </a:lnTo>
                <a:lnTo>
                  <a:pt x="2435" y="7877"/>
                </a:lnTo>
                <a:lnTo>
                  <a:pt x="2371" y="7943"/>
                </a:lnTo>
                <a:lnTo>
                  <a:pt x="2307" y="8005"/>
                </a:lnTo>
                <a:lnTo>
                  <a:pt x="2244" y="8064"/>
                </a:lnTo>
                <a:lnTo>
                  <a:pt x="2183" y="8119"/>
                </a:lnTo>
                <a:lnTo>
                  <a:pt x="2124" y="8172"/>
                </a:lnTo>
                <a:lnTo>
                  <a:pt x="2066" y="8222"/>
                </a:lnTo>
                <a:lnTo>
                  <a:pt x="2012" y="8270"/>
                </a:lnTo>
                <a:lnTo>
                  <a:pt x="1962" y="8317"/>
                </a:lnTo>
                <a:lnTo>
                  <a:pt x="1915" y="8362"/>
                </a:lnTo>
                <a:lnTo>
                  <a:pt x="1873" y="8407"/>
                </a:lnTo>
                <a:lnTo>
                  <a:pt x="1836" y="8453"/>
                </a:lnTo>
                <a:lnTo>
                  <a:pt x="1804" y="8498"/>
                </a:lnTo>
                <a:lnTo>
                  <a:pt x="1777" y="8544"/>
                </a:lnTo>
                <a:lnTo>
                  <a:pt x="1758" y="8591"/>
                </a:lnTo>
                <a:lnTo>
                  <a:pt x="1745" y="8640"/>
                </a:lnTo>
                <a:lnTo>
                  <a:pt x="1739" y="8691"/>
                </a:lnTo>
                <a:lnTo>
                  <a:pt x="1741" y="8745"/>
                </a:lnTo>
                <a:lnTo>
                  <a:pt x="1751" y="8802"/>
                </a:lnTo>
                <a:lnTo>
                  <a:pt x="1770" y="8862"/>
                </a:lnTo>
                <a:lnTo>
                  <a:pt x="1798" y="8926"/>
                </a:lnTo>
                <a:lnTo>
                  <a:pt x="1836" y="8995"/>
                </a:lnTo>
                <a:lnTo>
                  <a:pt x="1884" y="9068"/>
                </a:lnTo>
                <a:lnTo>
                  <a:pt x="1942" y="9147"/>
                </a:lnTo>
                <a:lnTo>
                  <a:pt x="2011" y="9232"/>
                </a:lnTo>
                <a:lnTo>
                  <a:pt x="2093" y="9323"/>
                </a:lnTo>
                <a:lnTo>
                  <a:pt x="2124" y="9357"/>
                </a:lnTo>
                <a:lnTo>
                  <a:pt x="2153" y="9389"/>
                </a:lnTo>
                <a:lnTo>
                  <a:pt x="2182" y="9415"/>
                </a:lnTo>
                <a:lnTo>
                  <a:pt x="2209" y="9440"/>
                </a:lnTo>
                <a:lnTo>
                  <a:pt x="2236" y="9460"/>
                </a:lnTo>
                <a:lnTo>
                  <a:pt x="2261" y="9477"/>
                </a:lnTo>
                <a:lnTo>
                  <a:pt x="2286" y="9493"/>
                </a:lnTo>
                <a:lnTo>
                  <a:pt x="2309" y="9506"/>
                </a:lnTo>
                <a:lnTo>
                  <a:pt x="2333" y="9517"/>
                </a:lnTo>
                <a:lnTo>
                  <a:pt x="2355" y="9527"/>
                </a:lnTo>
                <a:lnTo>
                  <a:pt x="2377" y="9536"/>
                </a:lnTo>
                <a:lnTo>
                  <a:pt x="2398" y="9543"/>
                </a:lnTo>
                <a:lnTo>
                  <a:pt x="2440" y="9558"/>
                </a:lnTo>
                <a:lnTo>
                  <a:pt x="2480" y="9572"/>
                </a:lnTo>
                <a:lnTo>
                  <a:pt x="2500" y="9581"/>
                </a:lnTo>
                <a:lnTo>
                  <a:pt x="2520" y="9590"/>
                </a:lnTo>
                <a:lnTo>
                  <a:pt x="2539" y="9600"/>
                </a:lnTo>
                <a:lnTo>
                  <a:pt x="2558" y="9613"/>
                </a:lnTo>
                <a:lnTo>
                  <a:pt x="2579" y="9628"/>
                </a:lnTo>
                <a:lnTo>
                  <a:pt x="2598" y="9644"/>
                </a:lnTo>
                <a:lnTo>
                  <a:pt x="2619" y="9664"/>
                </a:lnTo>
                <a:lnTo>
                  <a:pt x="2639" y="9686"/>
                </a:lnTo>
                <a:lnTo>
                  <a:pt x="2661" y="9712"/>
                </a:lnTo>
                <a:lnTo>
                  <a:pt x="2682" y="9742"/>
                </a:lnTo>
                <a:lnTo>
                  <a:pt x="2703" y="9776"/>
                </a:lnTo>
                <a:lnTo>
                  <a:pt x="2726" y="9813"/>
                </a:lnTo>
                <a:lnTo>
                  <a:pt x="2749" y="9855"/>
                </a:lnTo>
                <a:lnTo>
                  <a:pt x="2773" y="9903"/>
                </a:lnTo>
                <a:lnTo>
                  <a:pt x="2797" y="9955"/>
                </a:lnTo>
                <a:lnTo>
                  <a:pt x="2823" y="10013"/>
                </a:lnTo>
                <a:lnTo>
                  <a:pt x="2845" y="10052"/>
                </a:lnTo>
                <a:lnTo>
                  <a:pt x="2868" y="10087"/>
                </a:lnTo>
                <a:lnTo>
                  <a:pt x="2891" y="10122"/>
                </a:lnTo>
                <a:lnTo>
                  <a:pt x="2914" y="10155"/>
                </a:lnTo>
                <a:lnTo>
                  <a:pt x="2937" y="10187"/>
                </a:lnTo>
                <a:lnTo>
                  <a:pt x="2961" y="10216"/>
                </a:lnTo>
                <a:lnTo>
                  <a:pt x="2985" y="10245"/>
                </a:lnTo>
                <a:lnTo>
                  <a:pt x="3009" y="10271"/>
                </a:lnTo>
                <a:lnTo>
                  <a:pt x="3033" y="10296"/>
                </a:lnTo>
                <a:lnTo>
                  <a:pt x="3058" y="10318"/>
                </a:lnTo>
                <a:lnTo>
                  <a:pt x="3082" y="10340"/>
                </a:lnTo>
                <a:lnTo>
                  <a:pt x="3108" y="10359"/>
                </a:lnTo>
                <a:lnTo>
                  <a:pt x="3132" y="10377"/>
                </a:lnTo>
                <a:lnTo>
                  <a:pt x="3158" y="10393"/>
                </a:lnTo>
                <a:lnTo>
                  <a:pt x="3183" y="10407"/>
                </a:lnTo>
                <a:lnTo>
                  <a:pt x="3210" y="10419"/>
                </a:lnTo>
                <a:lnTo>
                  <a:pt x="3235" y="10430"/>
                </a:lnTo>
                <a:lnTo>
                  <a:pt x="3262" y="10438"/>
                </a:lnTo>
                <a:lnTo>
                  <a:pt x="3288" y="10446"/>
                </a:lnTo>
                <a:lnTo>
                  <a:pt x="3315" y="10451"/>
                </a:lnTo>
                <a:lnTo>
                  <a:pt x="3343" y="10455"/>
                </a:lnTo>
                <a:lnTo>
                  <a:pt x="3369" y="10456"/>
                </a:lnTo>
                <a:lnTo>
                  <a:pt x="3397" y="10456"/>
                </a:lnTo>
                <a:lnTo>
                  <a:pt x="3424" y="10453"/>
                </a:lnTo>
                <a:lnTo>
                  <a:pt x="3453" y="10449"/>
                </a:lnTo>
                <a:lnTo>
                  <a:pt x="3480" y="10443"/>
                </a:lnTo>
                <a:lnTo>
                  <a:pt x="3509" y="10435"/>
                </a:lnTo>
                <a:lnTo>
                  <a:pt x="3538" y="10425"/>
                </a:lnTo>
                <a:lnTo>
                  <a:pt x="3566" y="10413"/>
                </a:lnTo>
                <a:lnTo>
                  <a:pt x="3596" y="10400"/>
                </a:lnTo>
                <a:lnTo>
                  <a:pt x="3625" y="10385"/>
                </a:lnTo>
                <a:lnTo>
                  <a:pt x="3654" y="10366"/>
                </a:lnTo>
                <a:lnTo>
                  <a:pt x="3690" y="10346"/>
                </a:lnTo>
                <a:lnTo>
                  <a:pt x="3728" y="10329"/>
                </a:lnTo>
                <a:lnTo>
                  <a:pt x="3770" y="10314"/>
                </a:lnTo>
                <a:lnTo>
                  <a:pt x="3816" y="10303"/>
                </a:lnTo>
                <a:lnTo>
                  <a:pt x="3864" y="10294"/>
                </a:lnTo>
                <a:lnTo>
                  <a:pt x="3915" y="10287"/>
                </a:lnTo>
                <a:lnTo>
                  <a:pt x="3968" y="10282"/>
                </a:lnTo>
                <a:lnTo>
                  <a:pt x="4023" y="10278"/>
                </a:lnTo>
                <a:lnTo>
                  <a:pt x="4081" y="10276"/>
                </a:lnTo>
                <a:lnTo>
                  <a:pt x="4140" y="10275"/>
                </a:lnTo>
                <a:lnTo>
                  <a:pt x="4200" y="10274"/>
                </a:lnTo>
                <a:lnTo>
                  <a:pt x="4261" y="10274"/>
                </a:lnTo>
                <a:lnTo>
                  <a:pt x="4385" y="10275"/>
                </a:lnTo>
                <a:lnTo>
                  <a:pt x="4510" y="10274"/>
                </a:lnTo>
                <a:lnTo>
                  <a:pt x="4573" y="10273"/>
                </a:lnTo>
                <a:lnTo>
                  <a:pt x="4635" y="10270"/>
                </a:lnTo>
                <a:lnTo>
                  <a:pt x="4695" y="10266"/>
                </a:lnTo>
                <a:lnTo>
                  <a:pt x="4756" y="10261"/>
                </a:lnTo>
                <a:lnTo>
                  <a:pt x="4814" y="10254"/>
                </a:lnTo>
                <a:lnTo>
                  <a:pt x="4871" y="10244"/>
                </a:lnTo>
                <a:lnTo>
                  <a:pt x="4926" y="10233"/>
                </a:lnTo>
                <a:lnTo>
                  <a:pt x="4979" y="10218"/>
                </a:lnTo>
                <a:lnTo>
                  <a:pt x="5029" y="10200"/>
                </a:lnTo>
                <a:lnTo>
                  <a:pt x="5077" y="10180"/>
                </a:lnTo>
                <a:lnTo>
                  <a:pt x="5122" y="10155"/>
                </a:lnTo>
                <a:lnTo>
                  <a:pt x="5164" y="10128"/>
                </a:lnTo>
                <a:lnTo>
                  <a:pt x="5203" y="10095"/>
                </a:lnTo>
                <a:lnTo>
                  <a:pt x="5237" y="10060"/>
                </a:lnTo>
                <a:lnTo>
                  <a:pt x="5268" y="10019"/>
                </a:lnTo>
                <a:lnTo>
                  <a:pt x="5294" y="9973"/>
                </a:lnTo>
                <a:lnTo>
                  <a:pt x="5306" y="9949"/>
                </a:lnTo>
                <a:lnTo>
                  <a:pt x="5315" y="9925"/>
                </a:lnTo>
                <a:lnTo>
                  <a:pt x="5323" y="9904"/>
                </a:lnTo>
                <a:lnTo>
                  <a:pt x="5329" y="9883"/>
                </a:lnTo>
                <a:lnTo>
                  <a:pt x="5334" y="9862"/>
                </a:lnTo>
                <a:lnTo>
                  <a:pt x="5337" y="9842"/>
                </a:lnTo>
                <a:lnTo>
                  <a:pt x="5339" y="9823"/>
                </a:lnTo>
                <a:lnTo>
                  <a:pt x="5341" y="9806"/>
                </a:lnTo>
                <a:lnTo>
                  <a:pt x="5339" y="9789"/>
                </a:lnTo>
                <a:lnTo>
                  <a:pt x="5337" y="9774"/>
                </a:lnTo>
                <a:lnTo>
                  <a:pt x="5334" y="9758"/>
                </a:lnTo>
                <a:lnTo>
                  <a:pt x="5330" y="9744"/>
                </a:lnTo>
                <a:lnTo>
                  <a:pt x="5325" y="9732"/>
                </a:lnTo>
                <a:lnTo>
                  <a:pt x="5318" y="9719"/>
                </a:lnTo>
                <a:lnTo>
                  <a:pt x="5311" y="9707"/>
                </a:lnTo>
                <a:lnTo>
                  <a:pt x="5304" y="9697"/>
                </a:lnTo>
                <a:lnTo>
                  <a:pt x="5295" y="9688"/>
                </a:lnTo>
                <a:lnTo>
                  <a:pt x="5285" y="9679"/>
                </a:lnTo>
                <a:lnTo>
                  <a:pt x="5275" y="9672"/>
                </a:lnTo>
                <a:lnTo>
                  <a:pt x="5264" y="9665"/>
                </a:lnTo>
                <a:lnTo>
                  <a:pt x="5253" y="9659"/>
                </a:lnTo>
                <a:lnTo>
                  <a:pt x="5241" y="9653"/>
                </a:lnTo>
                <a:lnTo>
                  <a:pt x="5229" y="9649"/>
                </a:lnTo>
                <a:lnTo>
                  <a:pt x="5217" y="9645"/>
                </a:lnTo>
                <a:lnTo>
                  <a:pt x="5204" y="9643"/>
                </a:lnTo>
                <a:lnTo>
                  <a:pt x="5191" y="9641"/>
                </a:lnTo>
                <a:lnTo>
                  <a:pt x="5178" y="9640"/>
                </a:lnTo>
                <a:lnTo>
                  <a:pt x="5165" y="9641"/>
                </a:lnTo>
                <a:lnTo>
                  <a:pt x="5152" y="9641"/>
                </a:lnTo>
                <a:lnTo>
                  <a:pt x="5139" y="9643"/>
                </a:lnTo>
                <a:lnTo>
                  <a:pt x="5126" y="9646"/>
                </a:lnTo>
                <a:lnTo>
                  <a:pt x="5114" y="9649"/>
                </a:lnTo>
                <a:lnTo>
                  <a:pt x="5062" y="9665"/>
                </a:lnTo>
                <a:lnTo>
                  <a:pt x="5010" y="9678"/>
                </a:lnTo>
                <a:lnTo>
                  <a:pt x="4956" y="9688"/>
                </a:lnTo>
                <a:lnTo>
                  <a:pt x="4902" y="9696"/>
                </a:lnTo>
                <a:lnTo>
                  <a:pt x="4846" y="9700"/>
                </a:lnTo>
                <a:lnTo>
                  <a:pt x="4791" y="9702"/>
                </a:lnTo>
                <a:lnTo>
                  <a:pt x="4735" y="9701"/>
                </a:lnTo>
                <a:lnTo>
                  <a:pt x="4678" y="9697"/>
                </a:lnTo>
                <a:lnTo>
                  <a:pt x="4620" y="9690"/>
                </a:lnTo>
                <a:lnTo>
                  <a:pt x="4562" y="9679"/>
                </a:lnTo>
                <a:lnTo>
                  <a:pt x="4502" y="9664"/>
                </a:lnTo>
                <a:lnTo>
                  <a:pt x="4443" y="9645"/>
                </a:lnTo>
                <a:lnTo>
                  <a:pt x="4382" y="9623"/>
                </a:lnTo>
                <a:lnTo>
                  <a:pt x="4322" y="9596"/>
                </a:lnTo>
                <a:lnTo>
                  <a:pt x="4259" y="9565"/>
                </a:lnTo>
                <a:lnTo>
                  <a:pt x="4198" y="9530"/>
                </a:lnTo>
                <a:lnTo>
                  <a:pt x="4135" y="9490"/>
                </a:lnTo>
                <a:lnTo>
                  <a:pt x="4071" y="9446"/>
                </a:lnTo>
                <a:lnTo>
                  <a:pt x="4008" y="9396"/>
                </a:lnTo>
                <a:lnTo>
                  <a:pt x="3944" y="9341"/>
                </a:lnTo>
                <a:lnTo>
                  <a:pt x="3880" y="9282"/>
                </a:lnTo>
                <a:lnTo>
                  <a:pt x="3814" y="9217"/>
                </a:lnTo>
                <a:lnTo>
                  <a:pt x="3749" y="9145"/>
                </a:lnTo>
                <a:lnTo>
                  <a:pt x="3683" y="9069"/>
                </a:lnTo>
                <a:lnTo>
                  <a:pt x="3616" y="8988"/>
                </a:lnTo>
                <a:lnTo>
                  <a:pt x="3549" y="8900"/>
                </a:lnTo>
                <a:lnTo>
                  <a:pt x="3481" y="8805"/>
                </a:lnTo>
                <a:lnTo>
                  <a:pt x="3414" y="8706"/>
                </a:lnTo>
                <a:lnTo>
                  <a:pt x="3346" y="8599"/>
                </a:lnTo>
                <a:lnTo>
                  <a:pt x="3277" y="8486"/>
                </a:lnTo>
                <a:lnTo>
                  <a:pt x="3209" y="8365"/>
                </a:lnTo>
                <a:lnTo>
                  <a:pt x="3139" y="8239"/>
                </a:lnTo>
                <a:lnTo>
                  <a:pt x="3164" y="8147"/>
                </a:lnTo>
                <a:lnTo>
                  <a:pt x="3191" y="8058"/>
                </a:lnTo>
                <a:lnTo>
                  <a:pt x="3222" y="7972"/>
                </a:lnTo>
                <a:lnTo>
                  <a:pt x="3257" y="7890"/>
                </a:lnTo>
                <a:lnTo>
                  <a:pt x="3293" y="7810"/>
                </a:lnTo>
                <a:lnTo>
                  <a:pt x="3332" y="7732"/>
                </a:lnTo>
                <a:lnTo>
                  <a:pt x="3373" y="7658"/>
                </a:lnTo>
                <a:lnTo>
                  <a:pt x="3416" y="7584"/>
                </a:lnTo>
                <a:lnTo>
                  <a:pt x="3461" y="7513"/>
                </a:lnTo>
                <a:lnTo>
                  <a:pt x="3507" y="7444"/>
                </a:lnTo>
                <a:lnTo>
                  <a:pt x="3553" y="7377"/>
                </a:lnTo>
                <a:lnTo>
                  <a:pt x="3601" y="7310"/>
                </a:lnTo>
                <a:lnTo>
                  <a:pt x="3697" y="7179"/>
                </a:lnTo>
                <a:lnTo>
                  <a:pt x="3793" y="7050"/>
                </a:lnTo>
                <a:lnTo>
                  <a:pt x="3839" y="6986"/>
                </a:lnTo>
                <a:lnTo>
                  <a:pt x="3885" y="6922"/>
                </a:lnTo>
                <a:lnTo>
                  <a:pt x="3930" y="6856"/>
                </a:lnTo>
                <a:lnTo>
                  <a:pt x="3972" y="6791"/>
                </a:lnTo>
                <a:lnTo>
                  <a:pt x="4014" y="6725"/>
                </a:lnTo>
                <a:lnTo>
                  <a:pt x="4053" y="6658"/>
                </a:lnTo>
                <a:lnTo>
                  <a:pt x="4090" y="6590"/>
                </a:lnTo>
                <a:lnTo>
                  <a:pt x="4124" y="6519"/>
                </a:lnTo>
                <a:lnTo>
                  <a:pt x="4155" y="6447"/>
                </a:lnTo>
                <a:lnTo>
                  <a:pt x="4183" y="6374"/>
                </a:lnTo>
                <a:lnTo>
                  <a:pt x="4207" y="6297"/>
                </a:lnTo>
                <a:lnTo>
                  <a:pt x="4228" y="6219"/>
                </a:lnTo>
                <a:lnTo>
                  <a:pt x="4244" y="6138"/>
                </a:lnTo>
                <a:lnTo>
                  <a:pt x="4256" y="6053"/>
                </a:lnTo>
                <a:lnTo>
                  <a:pt x="4263" y="5967"/>
                </a:lnTo>
                <a:lnTo>
                  <a:pt x="4266" y="5876"/>
                </a:lnTo>
                <a:lnTo>
                  <a:pt x="4265" y="5841"/>
                </a:lnTo>
                <a:lnTo>
                  <a:pt x="4262" y="5806"/>
                </a:lnTo>
                <a:lnTo>
                  <a:pt x="4259" y="5769"/>
                </a:lnTo>
                <a:lnTo>
                  <a:pt x="4254" y="5730"/>
                </a:lnTo>
                <a:lnTo>
                  <a:pt x="4241" y="5650"/>
                </a:lnTo>
                <a:lnTo>
                  <a:pt x="4226" y="5567"/>
                </a:lnTo>
                <a:lnTo>
                  <a:pt x="4211" y="5484"/>
                </a:lnTo>
                <a:lnTo>
                  <a:pt x="4198" y="5401"/>
                </a:lnTo>
                <a:lnTo>
                  <a:pt x="4193" y="5361"/>
                </a:lnTo>
                <a:lnTo>
                  <a:pt x="4190" y="5321"/>
                </a:lnTo>
                <a:lnTo>
                  <a:pt x="4187" y="5282"/>
                </a:lnTo>
                <a:lnTo>
                  <a:pt x="4186" y="5244"/>
                </a:lnTo>
                <a:lnTo>
                  <a:pt x="4237" y="5176"/>
                </a:lnTo>
                <a:lnTo>
                  <a:pt x="4287" y="5125"/>
                </a:lnTo>
                <a:lnTo>
                  <a:pt x="4335" y="5087"/>
                </a:lnTo>
                <a:lnTo>
                  <a:pt x="4383" y="5061"/>
                </a:lnTo>
                <a:lnTo>
                  <a:pt x="4429" y="5049"/>
                </a:lnTo>
                <a:lnTo>
                  <a:pt x="4474" y="5047"/>
                </a:lnTo>
                <a:lnTo>
                  <a:pt x="4518" y="5054"/>
                </a:lnTo>
                <a:lnTo>
                  <a:pt x="4562" y="5071"/>
                </a:lnTo>
                <a:lnTo>
                  <a:pt x="4604" y="5094"/>
                </a:lnTo>
                <a:lnTo>
                  <a:pt x="4647" y="5125"/>
                </a:lnTo>
                <a:lnTo>
                  <a:pt x="4689" y="5159"/>
                </a:lnTo>
                <a:lnTo>
                  <a:pt x="4732" y="5199"/>
                </a:lnTo>
                <a:lnTo>
                  <a:pt x="4816" y="5284"/>
                </a:lnTo>
                <a:lnTo>
                  <a:pt x="4902" y="5373"/>
                </a:lnTo>
                <a:lnTo>
                  <a:pt x="4944" y="5415"/>
                </a:lnTo>
                <a:lnTo>
                  <a:pt x="4988" y="5454"/>
                </a:lnTo>
                <a:lnTo>
                  <a:pt x="5033" y="5490"/>
                </a:lnTo>
                <a:lnTo>
                  <a:pt x="5079" y="5522"/>
                </a:lnTo>
                <a:lnTo>
                  <a:pt x="5126" y="5546"/>
                </a:lnTo>
                <a:lnTo>
                  <a:pt x="5174" y="5563"/>
                </a:lnTo>
                <a:lnTo>
                  <a:pt x="5223" y="5572"/>
                </a:lnTo>
                <a:lnTo>
                  <a:pt x="5274" y="5572"/>
                </a:lnTo>
                <a:lnTo>
                  <a:pt x="5326" y="5560"/>
                </a:lnTo>
                <a:lnTo>
                  <a:pt x="5380" y="5537"/>
                </a:lnTo>
                <a:lnTo>
                  <a:pt x="5435" y="5500"/>
                </a:lnTo>
                <a:lnTo>
                  <a:pt x="5494" y="5450"/>
                </a:lnTo>
                <a:lnTo>
                  <a:pt x="5554" y="5385"/>
                </a:lnTo>
                <a:lnTo>
                  <a:pt x="5616" y="5304"/>
                </a:lnTo>
                <a:lnTo>
                  <a:pt x="5680" y="5204"/>
                </a:lnTo>
                <a:lnTo>
                  <a:pt x="5748" y="5086"/>
                </a:lnTo>
                <a:lnTo>
                  <a:pt x="5780" y="5046"/>
                </a:lnTo>
                <a:lnTo>
                  <a:pt x="5803" y="5007"/>
                </a:lnTo>
                <a:lnTo>
                  <a:pt x="5821" y="4970"/>
                </a:lnTo>
                <a:lnTo>
                  <a:pt x="5833" y="4933"/>
                </a:lnTo>
                <a:lnTo>
                  <a:pt x="5838" y="4897"/>
                </a:lnTo>
                <a:lnTo>
                  <a:pt x="5837" y="4863"/>
                </a:lnTo>
                <a:lnTo>
                  <a:pt x="5832" y="4829"/>
                </a:lnTo>
                <a:lnTo>
                  <a:pt x="5820" y="4796"/>
                </a:lnTo>
                <a:lnTo>
                  <a:pt x="5806" y="4764"/>
                </a:lnTo>
                <a:lnTo>
                  <a:pt x="5787" y="4733"/>
                </a:lnTo>
                <a:lnTo>
                  <a:pt x="5763" y="4702"/>
                </a:lnTo>
                <a:lnTo>
                  <a:pt x="5738" y="4671"/>
                </a:lnTo>
                <a:lnTo>
                  <a:pt x="5708" y="4642"/>
                </a:lnTo>
                <a:lnTo>
                  <a:pt x="5676" y="4613"/>
                </a:lnTo>
                <a:lnTo>
                  <a:pt x="5643" y="4586"/>
                </a:lnTo>
                <a:lnTo>
                  <a:pt x="5607" y="4558"/>
                </a:lnTo>
                <a:lnTo>
                  <a:pt x="5569" y="4531"/>
                </a:lnTo>
                <a:lnTo>
                  <a:pt x="5531" y="4504"/>
                </a:lnTo>
                <a:lnTo>
                  <a:pt x="5492" y="4478"/>
                </a:lnTo>
                <a:lnTo>
                  <a:pt x="5453" y="4453"/>
                </a:lnTo>
                <a:lnTo>
                  <a:pt x="5375" y="4402"/>
                </a:lnTo>
                <a:lnTo>
                  <a:pt x="5300" y="4353"/>
                </a:lnTo>
                <a:lnTo>
                  <a:pt x="5265" y="4328"/>
                </a:lnTo>
                <a:lnTo>
                  <a:pt x="5231" y="4304"/>
                </a:lnTo>
                <a:lnTo>
                  <a:pt x="5201" y="4280"/>
                </a:lnTo>
                <a:lnTo>
                  <a:pt x="5173" y="4256"/>
                </a:lnTo>
                <a:lnTo>
                  <a:pt x="5148" y="4233"/>
                </a:lnTo>
                <a:lnTo>
                  <a:pt x="5126" y="4208"/>
                </a:lnTo>
                <a:lnTo>
                  <a:pt x="5109" y="4185"/>
                </a:lnTo>
                <a:lnTo>
                  <a:pt x="5095" y="4160"/>
                </a:lnTo>
                <a:lnTo>
                  <a:pt x="5118" y="4101"/>
                </a:lnTo>
                <a:lnTo>
                  <a:pt x="5147" y="4054"/>
                </a:lnTo>
                <a:lnTo>
                  <a:pt x="5178" y="4021"/>
                </a:lnTo>
                <a:lnTo>
                  <a:pt x="5215" y="3998"/>
                </a:lnTo>
                <a:lnTo>
                  <a:pt x="5256" y="3986"/>
                </a:lnTo>
                <a:lnTo>
                  <a:pt x="5300" y="3982"/>
                </a:lnTo>
                <a:lnTo>
                  <a:pt x="5348" y="3987"/>
                </a:lnTo>
                <a:lnTo>
                  <a:pt x="5398" y="3998"/>
                </a:lnTo>
                <a:lnTo>
                  <a:pt x="5451" y="4016"/>
                </a:lnTo>
                <a:lnTo>
                  <a:pt x="5507" y="4037"/>
                </a:lnTo>
                <a:lnTo>
                  <a:pt x="5564" y="4063"/>
                </a:lnTo>
                <a:lnTo>
                  <a:pt x="5623" y="4090"/>
                </a:lnTo>
                <a:lnTo>
                  <a:pt x="5684" y="4120"/>
                </a:lnTo>
                <a:lnTo>
                  <a:pt x="5746" y="4149"/>
                </a:lnTo>
                <a:lnTo>
                  <a:pt x="5808" y="4179"/>
                </a:lnTo>
                <a:lnTo>
                  <a:pt x="5870" y="4206"/>
                </a:lnTo>
                <a:lnTo>
                  <a:pt x="5934" y="4230"/>
                </a:lnTo>
                <a:lnTo>
                  <a:pt x="5996" y="4250"/>
                </a:lnTo>
                <a:lnTo>
                  <a:pt x="6058" y="4266"/>
                </a:lnTo>
                <a:lnTo>
                  <a:pt x="6120" y="4275"/>
                </a:lnTo>
                <a:lnTo>
                  <a:pt x="6181" y="4276"/>
                </a:lnTo>
                <a:lnTo>
                  <a:pt x="6239" y="4270"/>
                </a:lnTo>
                <a:lnTo>
                  <a:pt x="6296" y="4255"/>
                </a:lnTo>
                <a:lnTo>
                  <a:pt x="6351" y="4229"/>
                </a:lnTo>
                <a:lnTo>
                  <a:pt x="6403" y="4191"/>
                </a:lnTo>
                <a:lnTo>
                  <a:pt x="6453" y="4141"/>
                </a:lnTo>
                <a:lnTo>
                  <a:pt x="6499" y="4077"/>
                </a:lnTo>
                <a:lnTo>
                  <a:pt x="6543" y="3997"/>
                </a:lnTo>
                <a:lnTo>
                  <a:pt x="6583" y="3903"/>
                </a:lnTo>
                <a:lnTo>
                  <a:pt x="6618" y="3791"/>
                </a:lnTo>
                <a:lnTo>
                  <a:pt x="6649" y="3661"/>
                </a:lnTo>
                <a:lnTo>
                  <a:pt x="6676" y="3513"/>
                </a:lnTo>
                <a:lnTo>
                  <a:pt x="6673" y="3482"/>
                </a:lnTo>
                <a:lnTo>
                  <a:pt x="6666" y="3455"/>
                </a:lnTo>
                <a:lnTo>
                  <a:pt x="6656" y="3430"/>
                </a:lnTo>
                <a:lnTo>
                  <a:pt x="6644" y="3407"/>
                </a:lnTo>
                <a:lnTo>
                  <a:pt x="6630" y="3386"/>
                </a:lnTo>
                <a:lnTo>
                  <a:pt x="6613" y="3368"/>
                </a:lnTo>
                <a:lnTo>
                  <a:pt x="6594" y="3351"/>
                </a:lnTo>
                <a:lnTo>
                  <a:pt x="6573" y="3336"/>
                </a:lnTo>
                <a:lnTo>
                  <a:pt x="6549" y="3321"/>
                </a:lnTo>
                <a:lnTo>
                  <a:pt x="6525" y="3308"/>
                </a:lnTo>
                <a:lnTo>
                  <a:pt x="6498" y="3296"/>
                </a:lnTo>
                <a:lnTo>
                  <a:pt x="6471" y="3285"/>
                </a:lnTo>
                <a:lnTo>
                  <a:pt x="6412" y="3263"/>
                </a:lnTo>
                <a:lnTo>
                  <a:pt x="6350" y="3242"/>
                </a:lnTo>
                <a:lnTo>
                  <a:pt x="6319" y="3232"/>
                </a:lnTo>
                <a:lnTo>
                  <a:pt x="6287" y="3221"/>
                </a:lnTo>
                <a:lnTo>
                  <a:pt x="6254" y="3208"/>
                </a:lnTo>
                <a:lnTo>
                  <a:pt x="6223" y="3195"/>
                </a:lnTo>
                <a:lnTo>
                  <a:pt x="6191" y="3182"/>
                </a:lnTo>
                <a:lnTo>
                  <a:pt x="6159" y="3167"/>
                </a:lnTo>
                <a:lnTo>
                  <a:pt x="6129" y="3149"/>
                </a:lnTo>
                <a:lnTo>
                  <a:pt x="6098" y="3131"/>
                </a:lnTo>
                <a:lnTo>
                  <a:pt x="6069" y="3111"/>
                </a:lnTo>
                <a:lnTo>
                  <a:pt x="6041" y="3088"/>
                </a:lnTo>
                <a:lnTo>
                  <a:pt x="6014" y="3064"/>
                </a:lnTo>
                <a:lnTo>
                  <a:pt x="5989" y="3037"/>
                </a:lnTo>
                <a:lnTo>
                  <a:pt x="5965" y="3007"/>
                </a:lnTo>
                <a:lnTo>
                  <a:pt x="5944" y="2974"/>
                </a:lnTo>
                <a:lnTo>
                  <a:pt x="5923" y="2938"/>
                </a:lnTo>
                <a:lnTo>
                  <a:pt x="5906" y="2900"/>
                </a:lnTo>
                <a:lnTo>
                  <a:pt x="5912" y="2877"/>
                </a:lnTo>
                <a:lnTo>
                  <a:pt x="5920" y="2858"/>
                </a:lnTo>
                <a:lnTo>
                  <a:pt x="5931" y="2841"/>
                </a:lnTo>
                <a:lnTo>
                  <a:pt x="5943" y="2826"/>
                </a:lnTo>
                <a:lnTo>
                  <a:pt x="5956" y="2813"/>
                </a:lnTo>
                <a:lnTo>
                  <a:pt x="5971" y="2804"/>
                </a:lnTo>
                <a:lnTo>
                  <a:pt x="5988" y="2796"/>
                </a:lnTo>
                <a:lnTo>
                  <a:pt x="6005" y="2790"/>
                </a:lnTo>
                <a:lnTo>
                  <a:pt x="6025" y="2786"/>
                </a:lnTo>
                <a:lnTo>
                  <a:pt x="6044" y="2784"/>
                </a:lnTo>
                <a:lnTo>
                  <a:pt x="6065" y="2783"/>
                </a:lnTo>
                <a:lnTo>
                  <a:pt x="6088" y="2783"/>
                </a:lnTo>
                <a:lnTo>
                  <a:pt x="6111" y="2785"/>
                </a:lnTo>
                <a:lnTo>
                  <a:pt x="6135" y="2788"/>
                </a:lnTo>
                <a:lnTo>
                  <a:pt x="6159" y="2792"/>
                </a:lnTo>
                <a:lnTo>
                  <a:pt x="6185" y="2797"/>
                </a:lnTo>
                <a:lnTo>
                  <a:pt x="6237" y="2810"/>
                </a:lnTo>
                <a:lnTo>
                  <a:pt x="6290" y="2824"/>
                </a:lnTo>
                <a:lnTo>
                  <a:pt x="6344" y="2840"/>
                </a:lnTo>
                <a:lnTo>
                  <a:pt x="6397" y="2856"/>
                </a:lnTo>
                <a:lnTo>
                  <a:pt x="6450" y="2871"/>
                </a:lnTo>
                <a:lnTo>
                  <a:pt x="6502" y="2884"/>
                </a:lnTo>
                <a:lnTo>
                  <a:pt x="6527" y="2890"/>
                </a:lnTo>
                <a:lnTo>
                  <a:pt x="6551" y="2894"/>
                </a:lnTo>
                <a:lnTo>
                  <a:pt x="6575" y="2898"/>
                </a:lnTo>
                <a:lnTo>
                  <a:pt x="6598" y="2900"/>
                </a:lnTo>
                <a:lnTo>
                  <a:pt x="6683" y="2915"/>
                </a:lnTo>
                <a:lnTo>
                  <a:pt x="6768" y="2930"/>
                </a:lnTo>
                <a:lnTo>
                  <a:pt x="6851" y="2947"/>
                </a:lnTo>
                <a:lnTo>
                  <a:pt x="6936" y="2963"/>
                </a:lnTo>
                <a:lnTo>
                  <a:pt x="7020" y="2978"/>
                </a:lnTo>
                <a:lnTo>
                  <a:pt x="7105" y="2994"/>
                </a:lnTo>
                <a:lnTo>
                  <a:pt x="7189" y="3011"/>
                </a:lnTo>
                <a:lnTo>
                  <a:pt x="7274" y="3027"/>
                </a:lnTo>
                <a:lnTo>
                  <a:pt x="7359" y="3042"/>
                </a:lnTo>
                <a:lnTo>
                  <a:pt x="7446" y="3058"/>
                </a:lnTo>
                <a:lnTo>
                  <a:pt x="7532" y="3073"/>
                </a:lnTo>
                <a:lnTo>
                  <a:pt x="7619" y="3087"/>
                </a:lnTo>
                <a:lnTo>
                  <a:pt x="7708" y="3100"/>
                </a:lnTo>
                <a:lnTo>
                  <a:pt x="7798" y="3114"/>
                </a:lnTo>
                <a:lnTo>
                  <a:pt x="7888" y="3126"/>
                </a:lnTo>
                <a:lnTo>
                  <a:pt x="7980" y="3138"/>
                </a:lnTo>
                <a:lnTo>
                  <a:pt x="8023" y="3140"/>
                </a:lnTo>
                <a:lnTo>
                  <a:pt x="8063" y="3144"/>
                </a:lnTo>
                <a:lnTo>
                  <a:pt x="8103" y="3148"/>
                </a:lnTo>
                <a:lnTo>
                  <a:pt x="8143" y="3154"/>
                </a:lnTo>
                <a:lnTo>
                  <a:pt x="8182" y="3161"/>
                </a:lnTo>
                <a:lnTo>
                  <a:pt x="8220" y="3170"/>
                </a:lnTo>
                <a:lnTo>
                  <a:pt x="8257" y="3179"/>
                </a:lnTo>
                <a:lnTo>
                  <a:pt x="8294" y="3190"/>
                </a:lnTo>
                <a:lnTo>
                  <a:pt x="8330" y="3201"/>
                </a:lnTo>
                <a:lnTo>
                  <a:pt x="8366" y="3213"/>
                </a:lnTo>
                <a:lnTo>
                  <a:pt x="8400" y="3227"/>
                </a:lnTo>
                <a:lnTo>
                  <a:pt x="8435" y="3240"/>
                </a:lnTo>
                <a:lnTo>
                  <a:pt x="8469" y="3255"/>
                </a:lnTo>
                <a:lnTo>
                  <a:pt x="8502" y="3270"/>
                </a:lnTo>
                <a:lnTo>
                  <a:pt x="8535" y="3287"/>
                </a:lnTo>
                <a:lnTo>
                  <a:pt x="8568" y="3304"/>
                </a:lnTo>
                <a:lnTo>
                  <a:pt x="8600" y="3322"/>
                </a:lnTo>
                <a:lnTo>
                  <a:pt x="8632" y="3341"/>
                </a:lnTo>
                <a:lnTo>
                  <a:pt x="8664" y="3360"/>
                </a:lnTo>
                <a:lnTo>
                  <a:pt x="8695" y="3379"/>
                </a:lnTo>
                <a:lnTo>
                  <a:pt x="8758" y="3420"/>
                </a:lnTo>
                <a:lnTo>
                  <a:pt x="8819" y="3464"/>
                </a:lnTo>
                <a:lnTo>
                  <a:pt x="8881" y="3508"/>
                </a:lnTo>
                <a:lnTo>
                  <a:pt x="8942" y="3554"/>
                </a:lnTo>
                <a:lnTo>
                  <a:pt x="9005" y="3601"/>
                </a:lnTo>
                <a:lnTo>
                  <a:pt x="9067" y="3649"/>
                </a:lnTo>
                <a:lnTo>
                  <a:pt x="9133" y="3697"/>
                </a:lnTo>
                <a:lnTo>
                  <a:pt x="9202" y="3746"/>
                </a:lnTo>
                <a:lnTo>
                  <a:pt x="9269" y="3795"/>
                </a:lnTo>
                <a:lnTo>
                  <a:pt x="9337" y="3843"/>
                </a:lnTo>
                <a:lnTo>
                  <a:pt x="9406" y="3892"/>
                </a:lnTo>
                <a:lnTo>
                  <a:pt x="9473" y="3938"/>
                </a:lnTo>
                <a:lnTo>
                  <a:pt x="9541" y="3985"/>
                </a:lnTo>
                <a:lnTo>
                  <a:pt x="9607" y="4031"/>
                </a:lnTo>
                <a:lnTo>
                  <a:pt x="9672" y="4076"/>
                </a:lnTo>
                <a:lnTo>
                  <a:pt x="9736" y="4120"/>
                </a:lnTo>
                <a:lnTo>
                  <a:pt x="9798" y="4161"/>
                </a:lnTo>
                <a:lnTo>
                  <a:pt x="9858" y="4201"/>
                </a:lnTo>
                <a:lnTo>
                  <a:pt x="9916" y="4239"/>
                </a:lnTo>
                <a:lnTo>
                  <a:pt x="9971" y="4275"/>
                </a:lnTo>
                <a:lnTo>
                  <a:pt x="10024" y="4309"/>
                </a:lnTo>
                <a:lnTo>
                  <a:pt x="10074" y="4340"/>
                </a:lnTo>
                <a:lnTo>
                  <a:pt x="10251" y="4433"/>
                </a:lnTo>
                <a:lnTo>
                  <a:pt x="10430" y="4523"/>
                </a:lnTo>
                <a:lnTo>
                  <a:pt x="10609" y="4608"/>
                </a:lnTo>
                <a:lnTo>
                  <a:pt x="10787" y="4690"/>
                </a:lnTo>
                <a:lnTo>
                  <a:pt x="10966" y="4767"/>
                </a:lnTo>
                <a:lnTo>
                  <a:pt x="11146" y="4839"/>
                </a:lnTo>
                <a:lnTo>
                  <a:pt x="11324" y="4910"/>
                </a:lnTo>
                <a:lnTo>
                  <a:pt x="11504" y="4975"/>
                </a:lnTo>
                <a:lnTo>
                  <a:pt x="11684" y="5037"/>
                </a:lnTo>
                <a:lnTo>
                  <a:pt x="11863" y="5095"/>
                </a:lnTo>
                <a:lnTo>
                  <a:pt x="12043" y="5149"/>
                </a:lnTo>
                <a:lnTo>
                  <a:pt x="12223" y="5200"/>
                </a:lnTo>
                <a:lnTo>
                  <a:pt x="12402" y="5248"/>
                </a:lnTo>
                <a:lnTo>
                  <a:pt x="12582" y="5293"/>
                </a:lnTo>
                <a:lnTo>
                  <a:pt x="12762" y="5333"/>
                </a:lnTo>
                <a:lnTo>
                  <a:pt x="12941" y="5371"/>
                </a:lnTo>
                <a:lnTo>
                  <a:pt x="13120" y="5407"/>
                </a:lnTo>
                <a:lnTo>
                  <a:pt x="13299" y="5438"/>
                </a:lnTo>
                <a:lnTo>
                  <a:pt x="13477" y="5468"/>
                </a:lnTo>
                <a:lnTo>
                  <a:pt x="13656" y="5493"/>
                </a:lnTo>
                <a:lnTo>
                  <a:pt x="13834" y="5518"/>
                </a:lnTo>
                <a:lnTo>
                  <a:pt x="14012" y="5538"/>
                </a:lnTo>
                <a:lnTo>
                  <a:pt x="14189" y="5556"/>
                </a:lnTo>
                <a:lnTo>
                  <a:pt x="14367" y="5572"/>
                </a:lnTo>
                <a:lnTo>
                  <a:pt x="14543" y="5586"/>
                </a:lnTo>
                <a:lnTo>
                  <a:pt x="14719" y="5596"/>
                </a:lnTo>
                <a:lnTo>
                  <a:pt x="14894" y="5605"/>
                </a:lnTo>
                <a:lnTo>
                  <a:pt x="15070" y="5612"/>
                </a:lnTo>
                <a:lnTo>
                  <a:pt x="15245" y="5616"/>
                </a:lnTo>
                <a:lnTo>
                  <a:pt x="15418" y="5619"/>
                </a:lnTo>
                <a:lnTo>
                  <a:pt x="15592" y="5620"/>
                </a:lnTo>
                <a:lnTo>
                  <a:pt x="15764" y="5618"/>
                </a:lnTo>
                <a:lnTo>
                  <a:pt x="15764" y="7515"/>
                </a:lnTo>
                <a:lnTo>
                  <a:pt x="15733" y="7488"/>
                </a:lnTo>
                <a:lnTo>
                  <a:pt x="15701" y="7460"/>
                </a:lnTo>
                <a:lnTo>
                  <a:pt x="15668" y="7434"/>
                </a:lnTo>
                <a:lnTo>
                  <a:pt x="15636" y="7408"/>
                </a:lnTo>
                <a:lnTo>
                  <a:pt x="15602" y="7384"/>
                </a:lnTo>
                <a:lnTo>
                  <a:pt x="15567" y="7359"/>
                </a:lnTo>
                <a:lnTo>
                  <a:pt x="15533" y="7336"/>
                </a:lnTo>
                <a:lnTo>
                  <a:pt x="15497" y="7314"/>
                </a:lnTo>
                <a:lnTo>
                  <a:pt x="15461" y="7292"/>
                </a:lnTo>
                <a:lnTo>
                  <a:pt x="15424" y="7271"/>
                </a:lnTo>
                <a:lnTo>
                  <a:pt x="15388" y="7251"/>
                </a:lnTo>
                <a:lnTo>
                  <a:pt x="15351" y="7231"/>
                </a:lnTo>
                <a:lnTo>
                  <a:pt x="15313" y="7213"/>
                </a:lnTo>
                <a:lnTo>
                  <a:pt x="15275" y="7196"/>
                </a:lnTo>
                <a:lnTo>
                  <a:pt x="15236" y="7179"/>
                </a:lnTo>
                <a:lnTo>
                  <a:pt x="15198" y="7163"/>
                </a:lnTo>
                <a:lnTo>
                  <a:pt x="15159" y="7149"/>
                </a:lnTo>
                <a:lnTo>
                  <a:pt x="15119" y="7134"/>
                </a:lnTo>
                <a:lnTo>
                  <a:pt x="15079" y="7121"/>
                </a:lnTo>
                <a:lnTo>
                  <a:pt x="15038" y="7109"/>
                </a:lnTo>
                <a:lnTo>
                  <a:pt x="14999" y="7098"/>
                </a:lnTo>
                <a:lnTo>
                  <a:pt x="14958" y="7088"/>
                </a:lnTo>
                <a:lnTo>
                  <a:pt x="14917" y="7078"/>
                </a:lnTo>
                <a:lnTo>
                  <a:pt x="14876" y="7069"/>
                </a:lnTo>
                <a:lnTo>
                  <a:pt x="14834" y="7062"/>
                </a:lnTo>
                <a:lnTo>
                  <a:pt x="14792" y="7055"/>
                </a:lnTo>
                <a:lnTo>
                  <a:pt x="14750" y="7050"/>
                </a:lnTo>
                <a:lnTo>
                  <a:pt x="14709" y="7046"/>
                </a:lnTo>
                <a:lnTo>
                  <a:pt x="14667" y="7042"/>
                </a:lnTo>
                <a:lnTo>
                  <a:pt x="14625" y="7040"/>
                </a:lnTo>
                <a:lnTo>
                  <a:pt x="14583" y="7038"/>
                </a:lnTo>
                <a:lnTo>
                  <a:pt x="14540" y="7037"/>
                </a:lnTo>
                <a:lnTo>
                  <a:pt x="14483" y="7038"/>
                </a:lnTo>
                <a:lnTo>
                  <a:pt x="14426" y="7041"/>
                </a:lnTo>
                <a:lnTo>
                  <a:pt x="14370" y="7046"/>
                </a:lnTo>
                <a:lnTo>
                  <a:pt x="14314" y="7052"/>
                </a:lnTo>
                <a:lnTo>
                  <a:pt x="14258" y="7059"/>
                </a:lnTo>
                <a:lnTo>
                  <a:pt x="14203" y="7069"/>
                </a:lnTo>
                <a:lnTo>
                  <a:pt x="14149" y="7080"/>
                </a:lnTo>
                <a:lnTo>
                  <a:pt x="14095" y="7094"/>
                </a:lnTo>
                <a:lnTo>
                  <a:pt x="14042" y="7108"/>
                </a:lnTo>
                <a:lnTo>
                  <a:pt x="13990" y="7124"/>
                </a:lnTo>
                <a:lnTo>
                  <a:pt x="13938" y="7143"/>
                </a:lnTo>
                <a:lnTo>
                  <a:pt x="13887" y="7161"/>
                </a:lnTo>
                <a:lnTo>
                  <a:pt x="13836" y="7182"/>
                </a:lnTo>
                <a:lnTo>
                  <a:pt x="13787" y="7205"/>
                </a:lnTo>
                <a:lnTo>
                  <a:pt x="13738" y="7228"/>
                </a:lnTo>
                <a:lnTo>
                  <a:pt x="13690" y="7254"/>
                </a:lnTo>
                <a:lnTo>
                  <a:pt x="13643" y="7280"/>
                </a:lnTo>
                <a:lnTo>
                  <a:pt x="13597" y="7308"/>
                </a:lnTo>
                <a:lnTo>
                  <a:pt x="13551" y="7337"/>
                </a:lnTo>
                <a:lnTo>
                  <a:pt x="13507" y="7367"/>
                </a:lnTo>
                <a:lnTo>
                  <a:pt x="13463" y="7399"/>
                </a:lnTo>
                <a:lnTo>
                  <a:pt x="13421" y="7432"/>
                </a:lnTo>
                <a:lnTo>
                  <a:pt x="13379" y="7466"/>
                </a:lnTo>
                <a:lnTo>
                  <a:pt x="13339" y="7501"/>
                </a:lnTo>
                <a:lnTo>
                  <a:pt x="13300" y="7538"/>
                </a:lnTo>
                <a:lnTo>
                  <a:pt x="13261" y="7575"/>
                </a:lnTo>
                <a:lnTo>
                  <a:pt x="13224" y="7614"/>
                </a:lnTo>
                <a:lnTo>
                  <a:pt x="13188" y="7655"/>
                </a:lnTo>
                <a:lnTo>
                  <a:pt x="13154" y="7695"/>
                </a:lnTo>
                <a:lnTo>
                  <a:pt x="13120" y="7737"/>
                </a:lnTo>
                <a:lnTo>
                  <a:pt x="13088" y="7780"/>
                </a:lnTo>
                <a:lnTo>
                  <a:pt x="13057" y="7824"/>
                </a:lnTo>
                <a:lnTo>
                  <a:pt x="13057" y="7155"/>
                </a:lnTo>
                <a:lnTo>
                  <a:pt x="12365" y="7155"/>
                </a:lnTo>
                <a:lnTo>
                  <a:pt x="12365" y="9521"/>
                </a:lnTo>
                <a:lnTo>
                  <a:pt x="10983" y="7155"/>
                </a:lnTo>
                <a:lnTo>
                  <a:pt x="10311" y="7155"/>
                </a:lnTo>
                <a:lnTo>
                  <a:pt x="10311" y="7259"/>
                </a:lnTo>
                <a:lnTo>
                  <a:pt x="10311" y="7363"/>
                </a:lnTo>
                <a:lnTo>
                  <a:pt x="10311" y="7467"/>
                </a:lnTo>
                <a:lnTo>
                  <a:pt x="10311" y="7571"/>
                </a:lnTo>
                <a:lnTo>
                  <a:pt x="10311" y="7676"/>
                </a:lnTo>
                <a:lnTo>
                  <a:pt x="10311" y="7781"/>
                </a:lnTo>
                <a:lnTo>
                  <a:pt x="10311" y="7885"/>
                </a:lnTo>
                <a:lnTo>
                  <a:pt x="10311" y="7990"/>
                </a:lnTo>
                <a:lnTo>
                  <a:pt x="10311" y="8095"/>
                </a:lnTo>
                <a:lnTo>
                  <a:pt x="10311" y="8199"/>
                </a:lnTo>
                <a:lnTo>
                  <a:pt x="10311" y="8304"/>
                </a:lnTo>
                <a:lnTo>
                  <a:pt x="10311" y="8410"/>
                </a:lnTo>
                <a:lnTo>
                  <a:pt x="10311" y="8515"/>
                </a:lnTo>
                <a:lnTo>
                  <a:pt x="10311" y="8620"/>
                </a:lnTo>
                <a:lnTo>
                  <a:pt x="10311" y="8725"/>
                </a:lnTo>
                <a:lnTo>
                  <a:pt x="10311" y="8831"/>
                </a:lnTo>
                <a:lnTo>
                  <a:pt x="10294" y="8882"/>
                </a:lnTo>
                <a:lnTo>
                  <a:pt x="10275" y="8934"/>
                </a:lnTo>
                <a:lnTo>
                  <a:pt x="10251" y="8984"/>
                </a:lnTo>
                <a:lnTo>
                  <a:pt x="10226" y="9036"/>
                </a:lnTo>
                <a:lnTo>
                  <a:pt x="10198" y="9086"/>
                </a:lnTo>
                <a:lnTo>
                  <a:pt x="10167" y="9137"/>
                </a:lnTo>
                <a:lnTo>
                  <a:pt x="10135" y="9186"/>
                </a:lnTo>
                <a:lnTo>
                  <a:pt x="10100" y="9235"/>
                </a:lnTo>
                <a:lnTo>
                  <a:pt x="10063" y="9283"/>
                </a:lnTo>
                <a:lnTo>
                  <a:pt x="10025" y="9331"/>
                </a:lnTo>
                <a:lnTo>
                  <a:pt x="9984" y="9376"/>
                </a:lnTo>
                <a:lnTo>
                  <a:pt x="9941" y="9421"/>
                </a:lnTo>
                <a:lnTo>
                  <a:pt x="9898" y="9465"/>
                </a:lnTo>
                <a:lnTo>
                  <a:pt x="9852" y="9508"/>
                </a:lnTo>
                <a:lnTo>
                  <a:pt x="9806" y="9549"/>
                </a:lnTo>
                <a:lnTo>
                  <a:pt x="9758" y="9588"/>
                </a:lnTo>
                <a:lnTo>
                  <a:pt x="9709" y="9626"/>
                </a:lnTo>
                <a:lnTo>
                  <a:pt x="9660" y="9663"/>
                </a:lnTo>
                <a:lnTo>
                  <a:pt x="9609" y="9697"/>
                </a:lnTo>
                <a:lnTo>
                  <a:pt x="9558" y="9730"/>
                </a:lnTo>
                <a:lnTo>
                  <a:pt x="9506" y="9760"/>
                </a:lnTo>
                <a:lnTo>
                  <a:pt x="9454" y="9788"/>
                </a:lnTo>
                <a:lnTo>
                  <a:pt x="9402" y="9814"/>
                </a:lnTo>
                <a:lnTo>
                  <a:pt x="9350" y="9838"/>
                </a:lnTo>
                <a:lnTo>
                  <a:pt x="9297" y="9859"/>
                </a:lnTo>
                <a:lnTo>
                  <a:pt x="9245" y="9878"/>
                </a:lnTo>
                <a:lnTo>
                  <a:pt x="9191" y="9895"/>
                </a:lnTo>
                <a:lnTo>
                  <a:pt x="9139" y="9908"/>
                </a:lnTo>
                <a:lnTo>
                  <a:pt x="9088" y="9919"/>
                </a:lnTo>
                <a:lnTo>
                  <a:pt x="9037" y="9926"/>
                </a:lnTo>
                <a:lnTo>
                  <a:pt x="8986" y="9931"/>
                </a:lnTo>
                <a:lnTo>
                  <a:pt x="8937" y="9932"/>
                </a:lnTo>
                <a:lnTo>
                  <a:pt x="8880" y="9931"/>
                </a:lnTo>
                <a:lnTo>
                  <a:pt x="8824" y="9927"/>
                </a:lnTo>
                <a:lnTo>
                  <a:pt x="8768" y="9920"/>
                </a:lnTo>
                <a:lnTo>
                  <a:pt x="8714" y="9911"/>
                </a:lnTo>
                <a:lnTo>
                  <a:pt x="8660" y="9898"/>
                </a:lnTo>
                <a:lnTo>
                  <a:pt x="8608" y="9884"/>
                </a:lnTo>
                <a:lnTo>
                  <a:pt x="8556" y="9866"/>
                </a:lnTo>
                <a:lnTo>
                  <a:pt x="8506" y="9847"/>
                </a:lnTo>
                <a:lnTo>
                  <a:pt x="8457" y="9824"/>
                </a:lnTo>
                <a:lnTo>
                  <a:pt x="8409" y="9800"/>
                </a:lnTo>
                <a:lnTo>
                  <a:pt x="8362" y="9774"/>
                </a:lnTo>
                <a:lnTo>
                  <a:pt x="8319" y="9745"/>
                </a:lnTo>
                <a:lnTo>
                  <a:pt x="8275" y="9715"/>
                </a:lnTo>
                <a:lnTo>
                  <a:pt x="8233" y="9682"/>
                </a:lnTo>
                <a:lnTo>
                  <a:pt x="8193" y="9647"/>
                </a:lnTo>
                <a:lnTo>
                  <a:pt x="8154" y="9611"/>
                </a:lnTo>
                <a:lnTo>
                  <a:pt x="8118" y="9572"/>
                </a:lnTo>
                <a:lnTo>
                  <a:pt x="8084" y="9532"/>
                </a:lnTo>
                <a:lnTo>
                  <a:pt x="8050" y="9491"/>
                </a:lnTo>
                <a:lnTo>
                  <a:pt x="8019" y="9448"/>
                </a:lnTo>
                <a:lnTo>
                  <a:pt x="7991" y="9403"/>
                </a:lnTo>
                <a:lnTo>
                  <a:pt x="7964" y="9356"/>
                </a:lnTo>
                <a:lnTo>
                  <a:pt x="7940" y="9309"/>
                </a:lnTo>
                <a:lnTo>
                  <a:pt x="7918" y="9260"/>
                </a:lnTo>
                <a:lnTo>
                  <a:pt x="7898" y="9210"/>
                </a:lnTo>
                <a:lnTo>
                  <a:pt x="7881" y="9159"/>
                </a:lnTo>
                <a:lnTo>
                  <a:pt x="7866" y="9107"/>
                </a:lnTo>
                <a:lnTo>
                  <a:pt x="7854" y="9053"/>
                </a:lnTo>
                <a:lnTo>
                  <a:pt x="7844" y="8999"/>
                </a:lnTo>
                <a:lnTo>
                  <a:pt x="7837" y="8943"/>
                </a:lnTo>
                <a:lnTo>
                  <a:pt x="7833" y="8887"/>
                </a:lnTo>
                <a:lnTo>
                  <a:pt x="7832" y="8831"/>
                </a:lnTo>
                <a:lnTo>
                  <a:pt x="7833" y="8774"/>
                </a:lnTo>
                <a:lnTo>
                  <a:pt x="7837" y="8718"/>
                </a:lnTo>
                <a:lnTo>
                  <a:pt x="7844" y="8662"/>
                </a:lnTo>
                <a:lnTo>
                  <a:pt x="7854" y="8608"/>
                </a:lnTo>
                <a:lnTo>
                  <a:pt x="7866" y="8554"/>
                </a:lnTo>
                <a:lnTo>
                  <a:pt x="7881" y="8502"/>
                </a:lnTo>
                <a:lnTo>
                  <a:pt x="7898" y="8451"/>
                </a:lnTo>
                <a:lnTo>
                  <a:pt x="7918" y="8400"/>
                </a:lnTo>
                <a:lnTo>
                  <a:pt x="7940" y="8351"/>
                </a:lnTo>
                <a:lnTo>
                  <a:pt x="7964" y="8304"/>
                </a:lnTo>
                <a:lnTo>
                  <a:pt x="7991" y="8258"/>
                </a:lnTo>
                <a:lnTo>
                  <a:pt x="8019" y="8213"/>
                </a:lnTo>
                <a:lnTo>
                  <a:pt x="8050" y="8170"/>
                </a:lnTo>
                <a:lnTo>
                  <a:pt x="8084" y="8128"/>
                </a:lnTo>
                <a:lnTo>
                  <a:pt x="8118" y="8088"/>
                </a:lnTo>
                <a:lnTo>
                  <a:pt x="8154" y="8050"/>
                </a:lnTo>
                <a:lnTo>
                  <a:pt x="8193" y="8013"/>
                </a:lnTo>
                <a:lnTo>
                  <a:pt x="8233" y="7979"/>
                </a:lnTo>
                <a:lnTo>
                  <a:pt x="8275" y="7946"/>
                </a:lnTo>
                <a:lnTo>
                  <a:pt x="8319" y="7915"/>
                </a:lnTo>
                <a:lnTo>
                  <a:pt x="8362" y="7887"/>
                </a:lnTo>
                <a:lnTo>
                  <a:pt x="8409" y="7860"/>
                </a:lnTo>
                <a:lnTo>
                  <a:pt x="8457" y="7836"/>
                </a:lnTo>
                <a:lnTo>
                  <a:pt x="8506" y="7814"/>
                </a:lnTo>
                <a:lnTo>
                  <a:pt x="8556" y="7794"/>
                </a:lnTo>
                <a:lnTo>
                  <a:pt x="8608" y="7777"/>
                </a:lnTo>
                <a:lnTo>
                  <a:pt x="8660" y="7763"/>
                </a:lnTo>
                <a:lnTo>
                  <a:pt x="8714" y="7749"/>
                </a:lnTo>
                <a:lnTo>
                  <a:pt x="8768" y="7740"/>
                </a:lnTo>
                <a:lnTo>
                  <a:pt x="8824" y="7733"/>
                </a:lnTo>
                <a:lnTo>
                  <a:pt x="8880" y="7729"/>
                </a:lnTo>
                <a:lnTo>
                  <a:pt x="8937" y="7728"/>
                </a:lnTo>
                <a:lnTo>
                  <a:pt x="8972" y="7728"/>
                </a:lnTo>
                <a:lnTo>
                  <a:pt x="9008" y="7730"/>
                </a:lnTo>
                <a:lnTo>
                  <a:pt x="9042" y="7733"/>
                </a:lnTo>
                <a:lnTo>
                  <a:pt x="9078" y="7738"/>
                </a:lnTo>
                <a:lnTo>
                  <a:pt x="9113" y="7744"/>
                </a:lnTo>
                <a:lnTo>
                  <a:pt x="9148" y="7750"/>
                </a:lnTo>
                <a:lnTo>
                  <a:pt x="9181" y="7759"/>
                </a:lnTo>
                <a:lnTo>
                  <a:pt x="9215" y="7768"/>
                </a:lnTo>
                <a:lnTo>
                  <a:pt x="9249" y="7779"/>
                </a:lnTo>
                <a:lnTo>
                  <a:pt x="9282" y="7790"/>
                </a:lnTo>
                <a:lnTo>
                  <a:pt x="9315" y="7802"/>
                </a:lnTo>
                <a:lnTo>
                  <a:pt x="9347" y="7815"/>
                </a:lnTo>
                <a:lnTo>
                  <a:pt x="9379" y="7829"/>
                </a:lnTo>
                <a:lnTo>
                  <a:pt x="9410" y="7844"/>
                </a:lnTo>
                <a:lnTo>
                  <a:pt x="9441" y="7859"/>
                </a:lnTo>
                <a:lnTo>
                  <a:pt x="9471" y="7876"/>
                </a:lnTo>
                <a:lnTo>
                  <a:pt x="9905" y="7334"/>
                </a:lnTo>
                <a:lnTo>
                  <a:pt x="9851" y="7301"/>
                </a:lnTo>
                <a:lnTo>
                  <a:pt x="9796" y="7270"/>
                </a:lnTo>
                <a:lnTo>
                  <a:pt x="9741" y="7241"/>
                </a:lnTo>
                <a:lnTo>
                  <a:pt x="9684" y="7214"/>
                </a:lnTo>
                <a:lnTo>
                  <a:pt x="9655" y="7201"/>
                </a:lnTo>
                <a:lnTo>
                  <a:pt x="9626" y="7188"/>
                </a:lnTo>
                <a:lnTo>
                  <a:pt x="9597" y="7176"/>
                </a:lnTo>
                <a:lnTo>
                  <a:pt x="9567" y="7164"/>
                </a:lnTo>
                <a:lnTo>
                  <a:pt x="9538" y="7154"/>
                </a:lnTo>
                <a:lnTo>
                  <a:pt x="9508" y="7143"/>
                </a:lnTo>
                <a:lnTo>
                  <a:pt x="9478" y="7132"/>
                </a:lnTo>
                <a:lnTo>
                  <a:pt x="9448" y="7123"/>
                </a:lnTo>
                <a:lnTo>
                  <a:pt x="9417" y="7114"/>
                </a:lnTo>
                <a:lnTo>
                  <a:pt x="9386" y="7106"/>
                </a:lnTo>
                <a:lnTo>
                  <a:pt x="9356" y="7098"/>
                </a:lnTo>
                <a:lnTo>
                  <a:pt x="9324" y="7091"/>
                </a:lnTo>
                <a:lnTo>
                  <a:pt x="9294" y="7084"/>
                </a:lnTo>
                <a:lnTo>
                  <a:pt x="9262" y="7077"/>
                </a:lnTo>
                <a:lnTo>
                  <a:pt x="9230" y="7071"/>
                </a:lnTo>
                <a:lnTo>
                  <a:pt x="9199" y="7066"/>
                </a:lnTo>
                <a:lnTo>
                  <a:pt x="9166" y="7062"/>
                </a:lnTo>
                <a:lnTo>
                  <a:pt x="9134" y="7058"/>
                </a:lnTo>
                <a:lnTo>
                  <a:pt x="9102" y="7054"/>
                </a:lnTo>
                <a:lnTo>
                  <a:pt x="9069" y="7052"/>
                </a:lnTo>
                <a:lnTo>
                  <a:pt x="9036" y="7050"/>
                </a:lnTo>
                <a:lnTo>
                  <a:pt x="9004" y="7048"/>
                </a:lnTo>
                <a:lnTo>
                  <a:pt x="8970" y="7047"/>
                </a:lnTo>
                <a:lnTo>
                  <a:pt x="8937" y="7047"/>
                </a:lnTo>
                <a:lnTo>
                  <a:pt x="8844" y="7049"/>
                </a:lnTo>
                <a:lnTo>
                  <a:pt x="8755" y="7056"/>
                </a:lnTo>
                <a:lnTo>
                  <a:pt x="8665" y="7067"/>
                </a:lnTo>
                <a:lnTo>
                  <a:pt x="8577" y="7083"/>
                </a:lnTo>
                <a:lnTo>
                  <a:pt x="8490" y="7103"/>
                </a:lnTo>
                <a:lnTo>
                  <a:pt x="8405" y="7127"/>
                </a:lnTo>
                <a:lnTo>
                  <a:pt x="8323" y="7155"/>
                </a:lnTo>
                <a:lnTo>
                  <a:pt x="8241" y="7186"/>
                </a:lnTo>
                <a:lnTo>
                  <a:pt x="8162" y="7223"/>
                </a:lnTo>
                <a:lnTo>
                  <a:pt x="8085" y="7262"/>
                </a:lnTo>
                <a:lnTo>
                  <a:pt x="8010" y="7304"/>
                </a:lnTo>
                <a:lnTo>
                  <a:pt x="7938" y="7351"/>
                </a:lnTo>
                <a:lnTo>
                  <a:pt x="7867" y="7401"/>
                </a:lnTo>
                <a:lnTo>
                  <a:pt x="7800" y="7454"/>
                </a:lnTo>
                <a:lnTo>
                  <a:pt x="7736" y="7510"/>
                </a:lnTo>
                <a:lnTo>
                  <a:pt x="7673" y="7569"/>
                </a:lnTo>
                <a:lnTo>
                  <a:pt x="7614" y="7631"/>
                </a:lnTo>
                <a:lnTo>
                  <a:pt x="7558" y="7695"/>
                </a:lnTo>
                <a:lnTo>
                  <a:pt x="7505" y="7764"/>
                </a:lnTo>
                <a:lnTo>
                  <a:pt x="7456" y="7833"/>
                </a:lnTo>
                <a:lnTo>
                  <a:pt x="7409" y="7905"/>
                </a:lnTo>
                <a:lnTo>
                  <a:pt x="7366" y="7981"/>
                </a:lnTo>
                <a:lnTo>
                  <a:pt x="7326" y="8057"/>
                </a:lnTo>
                <a:lnTo>
                  <a:pt x="7292" y="8136"/>
                </a:lnTo>
                <a:lnTo>
                  <a:pt x="7259" y="8217"/>
                </a:lnTo>
                <a:lnTo>
                  <a:pt x="7231" y="8300"/>
                </a:lnTo>
                <a:lnTo>
                  <a:pt x="7207" y="8385"/>
                </a:lnTo>
                <a:lnTo>
                  <a:pt x="7187" y="8471"/>
                </a:lnTo>
                <a:lnTo>
                  <a:pt x="7171" y="8559"/>
                </a:lnTo>
                <a:lnTo>
                  <a:pt x="7160" y="8647"/>
                </a:lnTo>
                <a:lnTo>
                  <a:pt x="7153" y="8738"/>
                </a:lnTo>
                <a:lnTo>
                  <a:pt x="7151" y="8831"/>
                </a:lnTo>
                <a:lnTo>
                  <a:pt x="7153" y="8922"/>
                </a:lnTo>
                <a:lnTo>
                  <a:pt x="7160" y="9013"/>
                </a:lnTo>
                <a:lnTo>
                  <a:pt x="7171" y="9102"/>
                </a:lnTo>
                <a:lnTo>
                  <a:pt x="7187" y="9190"/>
                </a:lnTo>
                <a:lnTo>
                  <a:pt x="7207" y="9276"/>
                </a:lnTo>
                <a:lnTo>
                  <a:pt x="7231" y="9360"/>
                </a:lnTo>
                <a:lnTo>
                  <a:pt x="7259" y="9444"/>
                </a:lnTo>
                <a:lnTo>
                  <a:pt x="7292" y="9524"/>
                </a:lnTo>
                <a:lnTo>
                  <a:pt x="7326" y="9604"/>
                </a:lnTo>
                <a:lnTo>
                  <a:pt x="7366" y="9680"/>
                </a:lnTo>
                <a:lnTo>
                  <a:pt x="7409" y="9755"/>
                </a:lnTo>
                <a:lnTo>
                  <a:pt x="7456" y="9828"/>
                </a:lnTo>
                <a:lnTo>
                  <a:pt x="7505" y="9898"/>
                </a:lnTo>
                <a:lnTo>
                  <a:pt x="7558" y="9965"/>
                </a:lnTo>
                <a:lnTo>
                  <a:pt x="7614" y="10029"/>
                </a:lnTo>
                <a:lnTo>
                  <a:pt x="7673" y="10091"/>
                </a:lnTo>
                <a:lnTo>
                  <a:pt x="7736" y="10150"/>
                </a:lnTo>
                <a:lnTo>
                  <a:pt x="7800" y="10206"/>
                </a:lnTo>
                <a:lnTo>
                  <a:pt x="7867" y="10259"/>
                </a:lnTo>
                <a:lnTo>
                  <a:pt x="7938" y="10309"/>
                </a:lnTo>
                <a:lnTo>
                  <a:pt x="8010" y="10356"/>
                </a:lnTo>
                <a:lnTo>
                  <a:pt x="8085" y="10399"/>
                </a:lnTo>
                <a:lnTo>
                  <a:pt x="8162" y="10438"/>
                </a:lnTo>
                <a:lnTo>
                  <a:pt x="8241" y="10474"/>
                </a:lnTo>
                <a:lnTo>
                  <a:pt x="8323" y="10506"/>
                </a:lnTo>
                <a:lnTo>
                  <a:pt x="8405" y="10534"/>
                </a:lnTo>
                <a:lnTo>
                  <a:pt x="8490" y="10558"/>
                </a:lnTo>
                <a:lnTo>
                  <a:pt x="8577" y="10578"/>
                </a:lnTo>
                <a:lnTo>
                  <a:pt x="8665" y="10593"/>
                </a:lnTo>
                <a:lnTo>
                  <a:pt x="8755" y="10604"/>
                </a:lnTo>
                <a:lnTo>
                  <a:pt x="8844" y="10612"/>
                </a:lnTo>
                <a:lnTo>
                  <a:pt x="8937" y="10614"/>
                </a:lnTo>
                <a:lnTo>
                  <a:pt x="8982" y="10614"/>
                </a:lnTo>
                <a:lnTo>
                  <a:pt x="9028" y="10611"/>
                </a:lnTo>
                <a:lnTo>
                  <a:pt x="9073" y="10607"/>
                </a:lnTo>
                <a:lnTo>
                  <a:pt x="9119" y="10602"/>
                </a:lnTo>
                <a:lnTo>
                  <a:pt x="9165" y="10596"/>
                </a:lnTo>
                <a:lnTo>
                  <a:pt x="9211" y="10588"/>
                </a:lnTo>
                <a:lnTo>
                  <a:pt x="9256" y="10580"/>
                </a:lnTo>
                <a:lnTo>
                  <a:pt x="9302" y="10569"/>
                </a:lnTo>
                <a:lnTo>
                  <a:pt x="9347" y="10558"/>
                </a:lnTo>
                <a:lnTo>
                  <a:pt x="9393" y="10544"/>
                </a:lnTo>
                <a:lnTo>
                  <a:pt x="9438" y="10531"/>
                </a:lnTo>
                <a:lnTo>
                  <a:pt x="9482" y="10516"/>
                </a:lnTo>
                <a:lnTo>
                  <a:pt x="9527" y="10499"/>
                </a:lnTo>
                <a:lnTo>
                  <a:pt x="9572" y="10481"/>
                </a:lnTo>
                <a:lnTo>
                  <a:pt x="9616" y="10462"/>
                </a:lnTo>
                <a:lnTo>
                  <a:pt x="9660" y="10443"/>
                </a:lnTo>
                <a:lnTo>
                  <a:pt x="9704" y="10421"/>
                </a:lnTo>
                <a:lnTo>
                  <a:pt x="9747" y="10399"/>
                </a:lnTo>
                <a:lnTo>
                  <a:pt x="9790" y="10375"/>
                </a:lnTo>
                <a:lnTo>
                  <a:pt x="9833" y="10351"/>
                </a:lnTo>
                <a:lnTo>
                  <a:pt x="9874" y="10325"/>
                </a:lnTo>
                <a:lnTo>
                  <a:pt x="9916" y="10299"/>
                </a:lnTo>
                <a:lnTo>
                  <a:pt x="9957" y="10271"/>
                </a:lnTo>
                <a:lnTo>
                  <a:pt x="9998" y="10243"/>
                </a:lnTo>
                <a:lnTo>
                  <a:pt x="10038" y="10213"/>
                </a:lnTo>
                <a:lnTo>
                  <a:pt x="10077" y="10183"/>
                </a:lnTo>
                <a:lnTo>
                  <a:pt x="10115" y="10152"/>
                </a:lnTo>
                <a:lnTo>
                  <a:pt x="10154" y="10120"/>
                </a:lnTo>
                <a:lnTo>
                  <a:pt x="10192" y="10087"/>
                </a:lnTo>
                <a:lnTo>
                  <a:pt x="10229" y="10053"/>
                </a:lnTo>
                <a:lnTo>
                  <a:pt x="10264" y="10018"/>
                </a:lnTo>
                <a:lnTo>
                  <a:pt x="10300" y="9982"/>
                </a:lnTo>
                <a:lnTo>
                  <a:pt x="10299" y="10060"/>
                </a:lnTo>
                <a:lnTo>
                  <a:pt x="10298" y="10138"/>
                </a:lnTo>
                <a:lnTo>
                  <a:pt x="10297" y="10215"/>
                </a:lnTo>
                <a:lnTo>
                  <a:pt x="10295" y="10294"/>
                </a:lnTo>
                <a:lnTo>
                  <a:pt x="10293" y="10371"/>
                </a:lnTo>
                <a:lnTo>
                  <a:pt x="10292" y="10449"/>
                </a:lnTo>
                <a:lnTo>
                  <a:pt x="10291" y="10527"/>
                </a:lnTo>
                <a:lnTo>
                  <a:pt x="10290" y="10604"/>
                </a:lnTo>
                <a:lnTo>
                  <a:pt x="10942" y="10604"/>
                </a:lnTo>
                <a:lnTo>
                  <a:pt x="10942" y="8437"/>
                </a:lnTo>
                <a:lnTo>
                  <a:pt x="12188" y="10604"/>
                </a:lnTo>
                <a:lnTo>
                  <a:pt x="12977" y="10604"/>
                </a:lnTo>
                <a:lnTo>
                  <a:pt x="12977" y="9695"/>
                </a:lnTo>
                <a:lnTo>
                  <a:pt x="13006" y="9745"/>
                </a:lnTo>
                <a:lnTo>
                  <a:pt x="13037" y="9795"/>
                </a:lnTo>
                <a:lnTo>
                  <a:pt x="13070" y="9844"/>
                </a:lnTo>
                <a:lnTo>
                  <a:pt x="13105" y="9891"/>
                </a:lnTo>
                <a:lnTo>
                  <a:pt x="13140" y="9936"/>
                </a:lnTo>
                <a:lnTo>
                  <a:pt x="13178" y="9982"/>
                </a:lnTo>
                <a:lnTo>
                  <a:pt x="13217" y="10026"/>
                </a:lnTo>
                <a:lnTo>
                  <a:pt x="13257" y="10068"/>
                </a:lnTo>
                <a:lnTo>
                  <a:pt x="13299" y="10110"/>
                </a:lnTo>
                <a:lnTo>
                  <a:pt x="13342" y="10149"/>
                </a:lnTo>
                <a:lnTo>
                  <a:pt x="13385" y="10188"/>
                </a:lnTo>
                <a:lnTo>
                  <a:pt x="13430" y="10225"/>
                </a:lnTo>
                <a:lnTo>
                  <a:pt x="13477" y="10260"/>
                </a:lnTo>
                <a:lnTo>
                  <a:pt x="13525" y="10295"/>
                </a:lnTo>
                <a:lnTo>
                  <a:pt x="13574" y="10327"/>
                </a:lnTo>
                <a:lnTo>
                  <a:pt x="13624" y="10358"/>
                </a:lnTo>
                <a:lnTo>
                  <a:pt x="13674" y="10388"/>
                </a:lnTo>
                <a:lnTo>
                  <a:pt x="13726" y="10416"/>
                </a:lnTo>
                <a:lnTo>
                  <a:pt x="13780" y="10443"/>
                </a:lnTo>
                <a:lnTo>
                  <a:pt x="13834" y="10467"/>
                </a:lnTo>
                <a:lnTo>
                  <a:pt x="13889" y="10489"/>
                </a:lnTo>
                <a:lnTo>
                  <a:pt x="13944" y="10511"/>
                </a:lnTo>
                <a:lnTo>
                  <a:pt x="14001" y="10529"/>
                </a:lnTo>
                <a:lnTo>
                  <a:pt x="14058" y="10546"/>
                </a:lnTo>
                <a:lnTo>
                  <a:pt x="14116" y="10563"/>
                </a:lnTo>
                <a:lnTo>
                  <a:pt x="14175" y="10576"/>
                </a:lnTo>
                <a:lnTo>
                  <a:pt x="14235" y="10587"/>
                </a:lnTo>
                <a:lnTo>
                  <a:pt x="14295" y="10596"/>
                </a:lnTo>
                <a:lnTo>
                  <a:pt x="14355" y="10604"/>
                </a:lnTo>
                <a:lnTo>
                  <a:pt x="14417" y="10610"/>
                </a:lnTo>
                <a:lnTo>
                  <a:pt x="14478" y="10613"/>
                </a:lnTo>
                <a:lnTo>
                  <a:pt x="14540" y="10614"/>
                </a:lnTo>
                <a:lnTo>
                  <a:pt x="14632" y="10612"/>
                </a:lnTo>
                <a:lnTo>
                  <a:pt x="14723" y="10604"/>
                </a:lnTo>
                <a:lnTo>
                  <a:pt x="14813" y="10593"/>
                </a:lnTo>
                <a:lnTo>
                  <a:pt x="14901" y="10577"/>
                </a:lnTo>
                <a:lnTo>
                  <a:pt x="14987" y="10557"/>
                </a:lnTo>
                <a:lnTo>
                  <a:pt x="15072" y="10532"/>
                </a:lnTo>
                <a:lnTo>
                  <a:pt x="15156" y="10504"/>
                </a:lnTo>
                <a:lnTo>
                  <a:pt x="15236" y="10471"/>
                </a:lnTo>
                <a:lnTo>
                  <a:pt x="15316" y="10434"/>
                </a:lnTo>
                <a:lnTo>
                  <a:pt x="15394" y="10395"/>
                </a:lnTo>
                <a:lnTo>
                  <a:pt x="15468" y="10351"/>
                </a:lnTo>
                <a:lnTo>
                  <a:pt x="15541" y="10304"/>
                </a:lnTo>
                <a:lnTo>
                  <a:pt x="15611" y="10254"/>
                </a:lnTo>
                <a:lnTo>
                  <a:pt x="15679" y="10200"/>
                </a:lnTo>
                <a:lnTo>
                  <a:pt x="15744" y="10143"/>
                </a:lnTo>
                <a:lnTo>
                  <a:pt x="15806" y="10084"/>
                </a:lnTo>
                <a:lnTo>
                  <a:pt x="15865" y="10021"/>
                </a:lnTo>
                <a:lnTo>
                  <a:pt x="15921" y="9956"/>
                </a:lnTo>
                <a:lnTo>
                  <a:pt x="15975" y="9888"/>
                </a:lnTo>
                <a:lnTo>
                  <a:pt x="16025" y="9817"/>
                </a:lnTo>
                <a:lnTo>
                  <a:pt x="16072" y="9744"/>
                </a:lnTo>
                <a:lnTo>
                  <a:pt x="16114" y="9670"/>
                </a:lnTo>
                <a:lnTo>
                  <a:pt x="16154" y="9592"/>
                </a:lnTo>
                <a:lnTo>
                  <a:pt x="16190" y="9513"/>
                </a:lnTo>
                <a:lnTo>
                  <a:pt x="16223" y="9431"/>
                </a:lnTo>
                <a:lnTo>
                  <a:pt x="16250" y="9348"/>
                </a:lnTo>
                <a:lnTo>
                  <a:pt x="16275" y="9263"/>
                </a:lnTo>
                <a:lnTo>
                  <a:pt x="16295" y="9177"/>
                </a:lnTo>
                <a:lnTo>
                  <a:pt x="16310" y="9089"/>
                </a:lnTo>
                <a:lnTo>
                  <a:pt x="16322" y="9000"/>
                </a:lnTo>
                <a:lnTo>
                  <a:pt x="16329" y="8910"/>
                </a:lnTo>
                <a:lnTo>
                  <a:pt x="16331" y="8819"/>
                </a:lnTo>
                <a:lnTo>
                  <a:pt x="14441" y="8819"/>
                </a:lnTo>
                <a:lnTo>
                  <a:pt x="14441" y="9502"/>
                </a:lnTo>
                <a:lnTo>
                  <a:pt x="15405" y="9502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3" name="Imagen 6">
            <a:extLst>
              <a:ext uri="{FF2B5EF4-FFF2-40B4-BE49-F238E27FC236}">
                <a16:creationId xmlns:a16="http://schemas.microsoft.com/office/drawing/2014/main" id="{A2E80C80-416D-44F2-8174-2D8D7894F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7" y="3936690"/>
            <a:ext cx="1877044" cy="1500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822B678-CFF0-4C65-95E2-08F876EFC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15874"/>
          <a:stretch/>
        </p:blipFill>
        <p:spPr bwMode="auto">
          <a:xfrm>
            <a:off x="2594004" y="4249061"/>
            <a:ext cx="1781494" cy="150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 descr="http://i.oem.com.mx/dd22367a-4717-432d-aa3c-ae6d5bd0880e.jpg">
            <a:extLst>
              <a:ext uri="{FF2B5EF4-FFF2-40B4-BE49-F238E27FC236}">
                <a16:creationId xmlns:a16="http://schemas.microsoft.com/office/drawing/2014/main" id="{FFC3D549-E9FE-4DB0-A068-87B89CD2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57" y="3031801"/>
            <a:ext cx="1813446" cy="136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347083-AF32-4BB9-9A00-E3487E29DFE4}"/>
              </a:ext>
            </a:extLst>
          </p:cNvPr>
          <p:cNvPicPr/>
          <p:nvPr/>
        </p:nvPicPr>
        <p:blipFill rotWithShape="1"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37983" r="73848"/>
          <a:stretch/>
        </p:blipFill>
        <p:spPr bwMode="auto">
          <a:xfrm>
            <a:off x="202855" y="2761034"/>
            <a:ext cx="1209822" cy="924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5328532-6439-EF67-8227-E6E304C7D477}"/>
              </a:ext>
            </a:extLst>
          </p:cNvPr>
          <p:cNvSpPr txBox="1">
            <a:spLocks/>
          </p:cNvSpPr>
          <p:nvPr/>
        </p:nvSpPr>
        <p:spPr>
          <a:xfrm>
            <a:off x="348037" y="723647"/>
            <a:ext cx="11045372" cy="549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691C32"/>
                </a:solidFill>
                <a:latin typeface="Montserrat" panose="00000500000000000000" pitchFamily="2" charset="0"/>
              </a:rPr>
              <a:t>PSG inscritos en el Padrón Ganadero Nacional (19 </a:t>
            </a:r>
            <a:r>
              <a:rPr lang="es-MX" sz="2400" b="1" dirty="0" err="1">
                <a:solidFill>
                  <a:srgbClr val="691C32"/>
                </a:solidFill>
                <a:latin typeface="Montserrat" panose="00000500000000000000" pitchFamily="2" charset="0"/>
              </a:rPr>
              <a:t>Homoclaves</a:t>
            </a:r>
            <a:r>
              <a:rPr lang="es-MX" sz="2400" b="1" dirty="0">
                <a:solidFill>
                  <a:srgbClr val="691C32"/>
                </a:solidFill>
                <a:latin typeface="Montserrat" panose="00000500000000000000" pitchFamily="2" charset="0"/>
              </a:rPr>
              <a:t>):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91C32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C600C23-418F-F41D-B69A-1B0DF8ADD8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4421" y="1292983"/>
          <a:ext cx="6758958" cy="4189725"/>
        </p:xfrm>
        <a:graphic>
          <a:graphicData uri="http://schemas.openxmlformats.org/drawingml/2006/table">
            <a:tbl>
              <a:tblPr firstRow="1" lastRow="1" bandRow="1">
                <a:tableStyleId>{69C7853C-536D-4A76-A0AE-DD22124D55A5}</a:tableStyleId>
              </a:tblPr>
              <a:tblGrid>
                <a:gridCol w="1283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Homoclave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Prestadores de Servicios Ganaderos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Registrados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P01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Engordador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28,770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P02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Acopiador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21,019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P03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Establecimiento de Sacrificio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2,131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>
                          <a:effectLst/>
                          <a:latin typeface="+mn-lt"/>
                        </a:rPr>
                        <a:t>Razón Social importadora (Comercializadoras)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0400"/>
                  </a:ext>
                </a:extLst>
              </a:tr>
              <a:tr h="1894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204559"/>
                  </a:ext>
                </a:extLst>
              </a:tr>
              <a:tr h="2488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Ferias y Exposiciones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91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343632"/>
                  </a:ext>
                </a:extLst>
              </a:tr>
              <a:tr h="1624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Introductor de ganado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138856"/>
                  </a:ext>
                </a:extLst>
              </a:tr>
              <a:tr h="44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P14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Predio de Repasto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2,955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8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P17</a:t>
                      </a:r>
                      <a:endParaRPr lang="es-MX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Corrales de exportación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s-MX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764916"/>
                  </a:ext>
                </a:extLst>
              </a:tr>
            </a:tbl>
          </a:graphicData>
        </a:graphic>
      </p:graphicFrame>
      <p:sp>
        <p:nvSpPr>
          <p:cNvPr id="9" name="Rectángulo redondeado 2">
            <a:extLst>
              <a:ext uri="{FF2B5EF4-FFF2-40B4-BE49-F238E27FC236}">
                <a16:creationId xmlns:a16="http://schemas.microsoft.com/office/drawing/2014/main" id="{9454A4F1-A5DE-C64C-6217-36E1AF373D9F}"/>
              </a:ext>
            </a:extLst>
          </p:cNvPr>
          <p:cNvSpPr/>
          <p:nvPr/>
        </p:nvSpPr>
        <p:spPr>
          <a:xfrm>
            <a:off x="775682" y="1418819"/>
            <a:ext cx="3096344" cy="1224136"/>
          </a:xfrm>
          <a:prstGeom prst="roundRect">
            <a:avLst/>
          </a:prstGeom>
          <a:solidFill>
            <a:srgbClr val="F0D47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1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PSG vigentes*: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60,015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65F78FE-D6D3-B348-8426-B06B1642743A}"/>
              </a:ext>
            </a:extLst>
          </p:cNvPr>
          <p:cNvSpPr/>
          <p:nvPr/>
        </p:nvSpPr>
        <p:spPr>
          <a:xfrm>
            <a:off x="177012" y="5910550"/>
            <a:ext cx="4096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Fuente: Padrón Ganadero Nacional (*30 de </a:t>
            </a:r>
            <a:r>
              <a:rPr lang="es-MX" sz="1200" b="1" dirty="0">
                <a:solidFill>
                  <a:prstClr val="black"/>
                </a:solidFill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junio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Cambria" panose="02040503050406030204" pitchFamily="18" charset="0"/>
                <a:cs typeface="Calibri" panose="020F0502020204030204" pitchFamily="34" charset="0"/>
              </a:rPr>
              <a:t> 2022)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6B46AB-5F14-4820-90C9-D7D8C97842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89" y="5690745"/>
            <a:ext cx="900334" cy="748543"/>
          </a:xfrm>
          <a:prstGeom prst="rect">
            <a:avLst/>
          </a:prstGeom>
        </p:spPr>
      </p:pic>
      <p:sp>
        <p:nvSpPr>
          <p:cNvPr id="12" name="Freeform 1">
            <a:extLst>
              <a:ext uri="{FF2B5EF4-FFF2-40B4-BE49-F238E27FC236}">
                <a16:creationId xmlns:a16="http://schemas.microsoft.com/office/drawing/2014/main" id="{55E98683-FF1C-4807-8746-815BCF621F3B}"/>
              </a:ext>
            </a:extLst>
          </p:cNvPr>
          <p:cNvSpPr>
            <a:spLocks/>
          </p:cNvSpPr>
          <p:nvPr/>
        </p:nvSpPr>
        <p:spPr bwMode="auto">
          <a:xfrm>
            <a:off x="7900370" y="5624142"/>
            <a:ext cx="1415426" cy="802443"/>
          </a:xfrm>
          <a:custGeom>
            <a:avLst/>
            <a:gdLst>
              <a:gd name="T0" fmla="*/ 2147483647 w 16336"/>
              <a:gd name="T1" fmla="*/ 2147483647 h 10614"/>
              <a:gd name="T2" fmla="*/ 2147483647 w 16336"/>
              <a:gd name="T3" fmla="*/ 2147483647 h 10614"/>
              <a:gd name="T4" fmla="*/ 2147483647 w 16336"/>
              <a:gd name="T5" fmla="*/ 2147483647 h 10614"/>
              <a:gd name="T6" fmla="*/ 2147483647 w 16336"/>
              <a:gd name="T7" fmla="*/ 2147483647 h 10614"/>
              <a:gd name="T8" fmla="*/ 2147483647 w 16336"/>
              <a:gd name="T9" fmla="*/ 2147483647 h 10614"/>
              <a:gd name="T10" fmla="*/ 2147483647 w 16336"/>
              <a:gd name="T11" fmla="*/ 2147483647 h 10614"/>
              <a:gd name="T12" fmla="*/ 2147483647 w 16336"/>
              <a:gd name="T13" fmla="*/ 2147483647 h 10614"/>
              <a:gd name="T14" fmla="*/ 2147483647 w 16336"/>
              <a:gd name="T15" fmla="*/ 2147483647 h 10614"/>
              <a:gd name="T16" fmla="*/ 2147483647 w 16336"/>
              <a:gd name="T17" fmla="*/ 2147483647 h 10614"/>
              <a:gd name="T18" fmla="*/ 2147483647 w 16336"/>
              <a:gd name="T19" fmla="*/ 2147483647 h 10614"/>
              <a:gd name="T20" fmla="*/ 2147483647 w 16336"/>
              <a:gd name="T21" fmla="*/ 2147483647 h 10614"/>
              <a:gd name="T22" fmla="*/ 2147483647 w 16336"/>
              <a:gd name="T23" fmla="*/ 2147483647 h 10614"/>
              <a:gd name="T24" fmla="*/ 2147483647 w 16336"/>
              <a:gd name="T25" fmla="*/ 2147483647 h 10614"/>
              <a:gd name="T26" fmla="*/ 2147483647 w 16336"/>
              <a:gd name="T27" fmla="*/ 2147483647 h 10614"/>
              <a:gd name="T28" fmla="*/ 2147483647 w 16336"/>
              <a:gd name="T29" fmla="*/ 2147483647 h 10614"/>
              <a:gd name="T30" fmla="*/ 2147483647 w 16336"/>
              <a:gd name="T31" fmla="*/ 2147483647 h 10614"/>
              <a:gd name="T32" fmla="*/ 2147483647 w 16336"/>
              <a:gd name="T33" fmla="*/ 2147483647 h 10614"/>
              <a:gd name="T34" fmla="*/ 2147483647 w 16336"/>
              <a:gd name="T35" fmla="*/ 2147483647 h 10614"/>
              <a:gd name="T36" fmla="*/ 2147483647 w 16336"/>
              <a:gd name="T37" fmla="*/ 2147483647 h 10614"/>
              <a:gd name="T38" fmla="*/ 2147483647 w 16336"/>
              <a:gd name="T39" fmla="*/ 2147483647 h 10614"/>
              <a:gd name="T40" fmla="*/ 2147483647 w 16336"/>
              <a:gd name="T41" fmla="*/ 2147483647 h 10614"/>
              <a:gd name="T42" fmla="*/ 2147483647 w 16336"/>
              <a:gd name="T43" fmla="*/ 2147483647 h 10614"/>
              <a:gd name="T44" fmla="*/ 2147483647 w 16336"/>
              <a:gd name="T45" fmla="*/ 2147483647 h 10614"/>
              <a:gd name="T46" fmla="*/ 2147483647 w 16336"/>
              <a:gd name="T47" fmla="*/ 2147483647 h 10614"/>
              <a:gd name="T48" fmla="*/ 2147483647 w 16336"/>
              <a:gd name="T49" fmla="*/ 2147483647 h 10614"/>
              <a:gd name="T50" fmla="*/ 2147483647 w 16336"/>
              <a:gd name="T51" fmla="*/ 2147483647 h 10614"/>
              <a:gd name="T52" fmla="*/ 2147483647 w 16336"/>
              <a:gd name="T53" fmla="*/ 2147483647 h 10614"/>
              <a:gd name="T54" fmla="*/ 2147483647 w 16336"/>
              <a:gd name="T55" fmla="*/ 2147483647 h 10614"/>
              <a:gd name="T56" fmla="*/ 2147483647 w 16336"/>
              <a:gd name="T57" fmla="*/ 2147483647 h 10614"/>
              <a:gd name="T58" fmla="*/ 2147483647 w 16336"/>
              <a:gd name="T59" fmla="*/ 2147483647 h 10614"/>
              <a:gd name="T60" fmla="*/ 2147483647 w 16336"/>
              <a:gd name="T61" fmla="*/ 2147483647 h 10614"/>
              <a:gd name="T62" fmla="*/ 2147483647 w 16336"/>
              <a:gd name="T63" fmla="*/ 2147483647 h 10614"/>
              <a:gd name="T64" fmla="*/ 2147483647 w 16336"/>
              <a:gd name="T65" fmla="*/ 2147483647 h 10614"/>
              <a:gd name="T66" fmla="*/ 2147483647 w 16336"/>
              <a:gd name="T67" fmla="*/ 2147483647 h 10614"/>
              <a:gd name="T68" fmla="*/ 2147483647 w 16336"/>
              <a:gd name="T69" fmla="*/ 2147483647 h 10614"/>
              <a:gd name="T70" fmla="*/ 2147483647 w 16336"/>
              <a:gd name="T71" fmla="*/ 2147483647 h 10614"/>
              <a:gd name="T72" fmla="*/ 2147483647 w 16336"/>
              <a:gd name="T73" fmla="*/ 2147483647 h 10614"/>
              <a:gd name="T74" fmla="*/ 2147483647 w 16336"/>
              <a:gd name="T75" fmla="*/ 2147483647 h 10614"/>
              <a:gd name="T76" fmla="*/ 2147483647 w 16336"/>
              <a:gd name="T77" fmla="*/ 2147483647 h 10614"/>
              <a:gd name="T78" fmla="*/ 2147483647 w 16336"/>
              <a:gd name="T79" fmla="*/ 2147483647 h 10614"/>
              <a:gd name="T80" fmla="*/ 2147483647 w 16336"/>
              <a:gd name="T81" fmla="*/ 2147483647 h 10614"/>
              <a:gd name="T82" fmla="*/ 2147483647 w 16336"/>
              <a:gd name="T83" fmla="*/ 2147483647 h 10614"/>
              <a:gd name="T84" fmla="*/ 2147483647 w 16336"/>
              <a:gd name="T85" fmla="*/ 2147483647 h 10614"/>
              <a:gd name="T86" fmla="*/ 2147483647 w 16336"/>
              <a:gd name="T87" fmla="*/ 2147483647 h 10614"/>
              <a:gd name="T88" fmla="*/ 2147483647 w 16336"/>
              <a:gd name="T89" fmla="*/ 2147483647 h 10614"/>
              <a:gd name="T90" fmla="*/ 2147483647 w 16336"/>
              <a:gd name="T91" fmla="*/ 2147483647 h 10614"/>
              <a:gd name="T92" fmla="*/ 2147483647 w 16336"/>
              <a:gd name="T93" fmla="*/ 2147483647 h 10614"/>
              <a:gd name="T94" fmla="*/ 2147483647 w 16336"/>
              <a:gd name="T95" fmla="*/ 2147483647 h 10614"/>
              <a:gd name="T96" fmla="*/ 2147483647 w 16336"/>
              <a:gd name="T97" fmla="*/ 2147483647 h 10614"/>
              <a:gd name="T98" fmla="*/ 2147483647 w 16336"/>
              <a:gd name="T99" fmla="*/ 2147483647 h 10614"/>
              <a:gd name="T100" fmla="*/ 2147483647 w 16336"/>
              <a:gd name="T101" fmla="*/ 2147483647 h 10614"/>
              <a:gd name="T102" fmla="*/ 2147483647 w 16336"/>
              <a:gd name="T103" fmla="*/ 2147483647 h 10614"/>
              <a:gd name="T104" fmla="*/ 2147483647 w 16336"/>
              <a:gd name="T105" fmla="*/ 2147483647 h 10614"/>
              <a:gd name="T106" fmla="*/ 2147483647 w 16336"/>
              <a:gd name="T107" fmla="*/ 2147483647 h 10614"/>
              <a:gd name="T108" fmla="*/ 2147483647 w 16336"/>
              <a:gd name="T109" fmla="*/ 2147483647 h 10614"/>
              <a:gd name="T110" fmla="*/ 2147483647 w 16336"/>
              <a:gd name="T111" fmla="*/ 2147483647 h 10614"/>
              <a:gd name="T112" fmla="*/ 2147483647 w 16336"/>
              <a:gd name="T113" fmla="*/ 2147483647 h 10614"/>
              <a:gd name="T114" fmla="*/ 2147483647 w 16336"/>
              <a:gd name="T115" fmla="*/ 2147483647 h 10614"/>
              <a:gd name="T116" fmla="*/ 2147483647 w 16336"/>
              <a:gd name="T117" fmla="*/ 2147483647 h 10614"/>
              <a:gd name="T118" fmla="*/ 2147483647 w 16336"/>
              <a:gd name="T119" fmla="*/ 2147483647 h 10614"/>
              <a:gd name="T120" fmla="*/ 2147483647 w 16336"/>
              <a:gd name="T121" fmla="*/ 2147483647 h 10614"/>
              <a:gd name="T122" fmla="*/ 2147483647 w 16336"/>
              <a:gd name="T123" fmla="*/ 2147483647 h 106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336"/>
              <a:gd name="T187" fmla="*/ 0 h 10614"/>
              <a:gd name="T188" fmla="*/ 16336 w 16336"/>
              <a:gd name="T189" fmla="*/ 10614 h 106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336" h="10614">
                <a:moveTo>
                  <a:pt x="15405" y="9502"/>
                </a:moveTo>
                <a:lnTo>
                  <a:pt x="15386" y="9526"/>
                </a:lnTo>
                <a:lnTo>
                  <a:pt x="15365" y="9550"/>
                </a:lnTo>
                <a:lnTo>
                  <a:pt x="15344" y="9572"/>
                </a:lnTo>
                <a:lnTo>
                  <a:pt x="15322" y="9594"/>
                </a:lnTo>
                <a:lnTo>
                  <a:pt x="15300" y="9616"/>
                </a:lnTo>
                <a:lnTo>
                  <a:pt x="15276" y="9637"/>
                </a:lnTo>
                <a:lnTo>
                  <a:pt x="15253" y="9658"/>
                </a:lnTo>
                <a:lnTo>
                  <a:pt x="15229" y="9678"/>
                </a:lnTo>
                <a:lnTo>
                  <a:pt x="15204" y="9696"/>
                </a:lnTo>
                <a:lnTo>
                  <a:pt x="15179" y="9715"/>
                </a:lnTo>
                <a:lnTo>
                  <a:pt x="15154" y="9733"/>
                </a:lnTo>
                <a:lnTo>
                  <a:pt x="15127" y="9750"/>
                </a:lnTo>
                <a:lnTo>
                  <a:pt x="15101" y="9766"/>
                </a:lnTo>
                <a:lnTo>
                  <a:pt x="15073" y="9782"/>
                </a:lnTo>
                <a:lnTo>
                  <a:pt x="15047" y="9797"/>
                </a:lnTo>
                <a:lnTo>
                  <a:pt x="15018" y="9811"/>
                </a:lnTo>
                <a:lnTo>
                  <a:pt x="14990" y="9824"/>
                </a:lnTo>
                <a:lnTo>
                  <a:pt x="14962" y="9837"/>
                </a:lnTo>
                <a:lnTo>
                  <a:pt x="14932" y="9849"/>
                </a:lnTo>
                <a:lnTo>
                  <a:pt x="14904" y="9860"/>
                </a:lnTo>
                <a:lnTo>
                  <a:pt x="14874" y="9870"/>
                </a:lnTo>
                <a:lnTo>
                  <a:pt x="14844" y="9879"/>
                </a:lnTo>
                <a:lnTo>
                  <a:pt x="14814" y="9889"/>
                </a:lnTo>
                <a:lnTo>
                  <a:pt x="14784" y="9896"/>
                </a:lnTo>
                <a:lnTo>
                  <a:pt x="14754" y="9903"/>
                </a:lnTo>
                <a:lnTo>
                  <a:pt x="14723" y="9909"/>
                </a:lnTo>
                <a:lnTo>
                  <a:pt x="14692" y="9914"/>
                </a:lnTo>
                <a:lnTo>
                  <a:pt x="14661" y="9918"/>
                </a:lnTo>
                <a:lnTo>
                  <a:pt x="14630" y="9921"/>
                </a:lnTo>
                <a:lnTo>
                  <a:pt x="14598" y="9924"/>
                </a:lnTo>
                <a:lnTo>
                  <a:pt x="14568" y="9925"/>
                </a:lnTo>
                <a:lnTo>
                  <a:pt x="14536" y="9926"/>
                </a:lnTo>
                <a:lnTo>
                  <a:pt x="14479" y="9924"/>
                </a:lnTo>
                <a:lnTo>
                  <a:pt x="14423" y="9920"/>
                </a:lnTo>
                <a:lnTo>
                  <a:pt x="14368" y="9913"/>
                </a:lnTo>
                <a:lnTo>
                  <a:pt x="14314" y="9904"/>
                </a:lnTo>
                <a:lnTo>
                  <a:pt x="14259" y="9891"/>
                </a:lnTo>
                <a:lnTo>
                  <a:pt x="14207" y="9876"/>
                </a:lnTo>
                <a:lnTo>
                  <a:pt x="14156" y="9859"/>
                </a:lnTo>
                <a:lnTo>
                  <a:pt x="14106" y="9839"/>
                </a:lnTo>
                <a:lnTo>
                  <a:pt x="14057" y="9817"/>
                </a:lnTo>
                <a:lnTo>
                  <a:pt x="14009" y="9793"/>
                </a:lnTo>
                <a:lnTo>
                  <a:pt x="13963" y="9766"/>
                </a:lnTo>
                <a:lnTo>
                  <a:pt x="13918" y="9738"/>
                </a:lnTo>
                <a:lnTo>
                  <a:pt x="13875" y="9706"/>
                </a:lnTo>
                <a:lnTo>
                  <a:pt x="13833" y="9674"/>
                </a:lnTo>
                <a:lnTo>
                  <a:pt x="13793" y="9639"/>
                </a:lnTo>
                <a:lnTo>
                  <a:pt x="13754" y="9604"/>
                </a:lnTo>
                <a:lnTo>
                  <a:pt x="13717" y="9565"/>
                </a:lnTo>
                <a:lnTo>
                  <a:pt x="13683" y="9525"/>
                </a:lnTo>
                <a:lnTo>
                  <a:pt x="13650" y="9483"/>
                </a:lnTo>
                <a:lnTo>
                  <a:pt x="13619" y="9441"/>
                </a:lnTo>
                <a:lnTo>
                  <a:pt x="13591" y="9396"/>
                </a:lnTo>
                <a:lnTo>
                  <a:pt x="13564" y="9350"/>
                </a:lnTo>
                <a:lnTo>
                  <a:pt x="13540" y="9302"/>
                </a:lnTo>
                <a:lnTo>
                  <a:pt x="13517" y="9254"/>
                </a:lnTo>
                <a:lnTo>
                  <a:pt x="13498" y="9204"/>
                </a:lnTo>
                <a:lnTo>
                  <a:pt x="13480" y="9154"/>
                </a:lnTo>
                <a:lnTo>
                  <a:pt x="13465" y="9102"/>
                </a:lnTo>
                <a:lnTo>
                  <a:pt x="13453" y="9049"/>
                </a:lnTo>
                <a:lnTo>
                  <a:pt x="13443" y="8995"/>
                </a:lnTo>
                <a:lnTo>
                  <a:pt x="13436" y="8940"/>
                </a:lnTo>
                <a:lnTo>
                  <a:pt x="13431" y="8884"/>
                </a:lnTo>
                <a:lnTo>
                  <a:pt x="13430" y="8828"/>
                </a:lnTo>
                <a:lnTo>
                  <a:pt x="13431" y="8772"/>
                </a:lnTo>
                <a:lnTo>
                  <a:pt x="13436" y="8716"/>
                </a:lnTo>
                <a:lnTo>
                  <a:pt x="13443" y="8661"/>
                </a:lnTo>
                <a:lnTo>
                  <a:pt x="13453" y="8606"/>
                </a:lnTo>
                <a:lnTo>
                  <a:pt x="13465" y="8553"/>
                </a:lnTo>
                <a:lnTo>
                  <a:pt x="13480" y="8501"/>
                </a:lnTo>
                <a:lnTo>
                  <a:pt x="13498" y="8449"/>
                </a:lnTo>
                <a:lnTo>
                  <a:pt x="13517" y="8399"/>
                </a:lnTo>
                <a:lnTo>
                  <a:pt x="13540" y="8350"/>
                </a:lnTo>
                <a:lnTo>
                  <a:pt x="13564" y="8302"/>
                </a:lnTo>
                <a:lnTo>
                  <a:pt x="13591" y="8256"/>
                </a:lnTo>
                <a:lnTo>
                  <a:pt x="13619" y="8212"/>
                </a:lnTo>
                <a:lnTo>
                  <a:pt x="13650" y="8169"/>
                </a:lnTo>
                <a:lnTo>
                  <a:pt x="13683" y="8127"/>
                </a:lnTo>
                <a:lnTo>
                  <a:pt x="13717" y="8086"/>
                </a:lnTo>
                <a:lnTo>
                  <a:pt x="13754" y="8049"/>
                </a:lnTo>
                <a:lnTo>
                  <a:pt x="13793" y="8012"/>
                </a:lnTo>
                <a:lnTo>
                  <a:pt x="13833" y="7978"/>
                </a:lnTo>
                <a:lnTo>
                  <a:pt x="13875" y="7945"/>
                </a:lnTo>
                <a:lnTo>
                  <a:pt x="13918" y="7913"/>
                </a:lnTo>
                <a:lnTo>
                  <a:pt x="13963" y="7885"/>
                </a:lnTo>
                <a:lnTo>
                  <a:pt x="14009" y="7858"/>
                </a:lnTo>
                <a:lnTo>
                  <a:pt x="14057" y="7834"/>
                </a:lnTo>
                <a:lnTo>
                  <a:pt x="14106" y="7812"/>
                </a:lnTo>
                <a:lnTo>
                  <a:pt x="14156" y="7792"/>
                </a:lnTo>
                <a:lnTo>
                  <a:pt x="14207" y="7775"/>
                </a:lnTo>
                <a:lnTo>
                  <a:pt x="14259" y="7760"/>
                </a:lnTo>
                <a:lnTo>
                  <a:pt x="14314" y="7747"/>
                </a:lnTo>
                <a:lnTo>
                  <a:pt x="14368" y="7738"/>
                </a:lnTo>
                <a:lnTo>
                  <a:pt x="14423" y="7731"/>
                </a:lnTo>
                <a:lnTo>
                  <a:pt x="14479" y="7727"/>
                </a:lnTo>
                <a:lnTo>
                  <a:pt x="14536" y="7725"/>
                </a:lnTo>
                <a:lnTo>
                  <a:pt x="14570" y="7726"/>
                </a:lnTo>
                <a:lnTo>
                  <a:pt x="14603" y="7727"/>
                </a:lnTo>
                <a:lnTo>
                  <a:pt x="14637" y="7730"/>
                </a:lnTo>
                <a:lnTo>
                  <a:pt x="14671" y="7734"/>
                </a:lnTo>
                <a:lnTo>
                  <a:pt x="14705" y="7738"/>
                </a:lnTo>
                <a:lnTo>
                  <a:pt x="14737" y="7744"/>
                </a:lnTo>
                <a:lnTo>
                  <a:pt x="14771" y="7750"/>
                </a:lnTo>
                <a:lnTo>
                  <a:pt x="14804" y="7759"/>
                </a:lnTo>
                <a:lnTo>
                  <a:pt x="14835" y="7768"/>
                </a:lnTo>
                <a:lnTo>
                  <a:pt x="14868" y="7777"/>
                </a:lnTo>
                <a:lnTo>
                  <a:pt x="14900" y="7788"/>
                </a:lnTo>
                <a:lnTo>
                  <a:pt x="14930" y="7799"/>
                </a:lnTo>
                <a:lnTo>
                  <a:pt x="14962" y="7812"/>
                </a:lnTo>
                <a:lnTo>
                  <a:pt x="14992" y="7825"/>
                </a:lnTo>
                <a:lnTo>
                  <a:pt x="15022" y="7840"/>
                </a:lnTo>
                <a:lnTo>
                  <a:pt x="15052" y="7854"/>
                </a:lnTo>
                <a:lnTo>
                  <a:pt x="15081" y="7871"/>
                </a:lnTo>
                <a:lnTo>
                  <a:pt x="15110" y="7888"/>
                </a:lnTo>
                <a:lnTo>
                  <a:pt x="15138" y="7906"/>
                </a:lnTo>
                <a:lnTo>
                  <a:pt x="15166" y="7925"/>
                </a:lnTo>
                <a:lnTo>
                  <a:pt x="15193" y="7944"/>
                </a:lnTo>
                <a:lnTo>
                  <a:pt x="15219" y="7964"/>
                </a:lnTo>
                <a:lnTo>
                  <a:pt x="15246" y="7986"/>
                </a:lnTo>
                <a:lnTo>
                  <a:pt x="15271" y="8007"/>
                </a:lnTo>
                <a:lnTo>
                  <a:pt x="15296" y="8030"/>
                </a:lnTo>
                <a:lnTo>
                  <a:pt x="15319" y="8054"/>
                </a:lnTo>
                <a:lnTo>
                  <a:pt x="15343" y="8078"/>
                </a:lnTo>
                <a:lnTo>
                  <a:pt x="15365" y="8103"/>
                </a:lnTo>
                <a:lnTo>
                  <a:pt x="15387" y="8129"/>
                </a:lnTo>
                <a:lnTo>
                  <a:pt x="15408" y="8156"/>
                </a:lnTo>
                <a:lnTo>
                  <a:pt x="15428" y="8183"/>
                </a:lnTo>
                <a:lnTo>
                  <a:pt x="15448" y="8211"/>
                </a:lnTo>
                <a:lnTo>
                  <a:pt x="16324" y="7926"/>
                </a:lnTo>
                <a:lnTo>
                  <a:pt x="16336" y="7926"/>
                </a:lnTo>
                <a:lnTo>
                  <a:pt x="16336" y="7924"/>
                </a:lnTo>
                <a:lnTo>
                  <a:pt x="16336" y="7920"/>
                </a:lnTo>
                <a:lnTo>
                  <a:pt x="16336" y="5303"/>
                </a:lnTo>
                <a:lnTo>
                  <a:pt x="16187" y="5299"/>
                </a:lnTo>
                <a:lnTo>
                  <a:pt x="16016" y="5294"/>
                </a:lnTo>
                <a:lnTo>
                  <a:pt x="15923" y="5291"/>
                </a:lnTo>
                <a:lnTo>
                  <a:pt x="15826" y="5286"/>
                </a:lnTo>
                <a:lnTo>
                  <a:pt x="15722" y="5281"/>
                </a:lnTo>
                <a:lnTo>
                  <a:pt x="15616" y="5276"/>
                </a:lnTo>
                <a:lnTo>
                  <a:pt x="15506" y="5269"/>
                </a:lnTo>
                <a:lnTo>
                  <a:pt x="15392" y="5261"/>
                </a:lnTo>
                <a:lnTo>
                  <a:pt x="15275" y="5252"/>
                </a:lnTo>
                <a:lnTo>
                  <a:pt x="15155" y="5242"/>
                </a:lnTo>
                <a:lnTo>
                  <a:pt x="15032" y="5230"/>
                </a:lnTo>
                <a:lnTo>
                  <a:pt x="14907" y="5217"/>
                </a:lnTo>
                <a:lnTo>
                  <a:pt x="14779" y="5202"/>
                </a:lnTo>
                <a:lnTo>
                  <a:pt x="14649" y="5186"/>
                </a:lnTo>
                <a:lnTo>
                  <a:pt x="14519" y="5166"/>
                </a:lnTo>
                <a:lnTo>
                  <a:pt x="14387" y="5146"/>
                </a:lnTo>
                <a:lnTo>
                  <a:pt x="14253" y="5124"/>
                </a:lnTo>
                <a:lnTo>
                  <a:pt x="14120" y="5099"/>
                </a:lnTo>
                <a:lnTo>
                  <a:pt x="13986" y="5073"/>
                </a:lnTo>
                <a:lnTo>
                  <a:pt x="13851" y="5043"/>
                </a:lnTo>
                <a:lnTo>
                  <a:pt x="13717" y="5011"/>
                </a:lnTo>
                <a:lnTo>
                  <a:pt x="13584" y="4976"/>
                </a:lnTo>
                <a:lnTo>
                  <a:pt x="13450" y="4939"/>
                </a:lnTo>
                <a:lnTo>
                  <a:pt x="13318" y="4900"/>
                </a:lnTo>
                <a:lnTo>
                  <a:pt x="13187" y="4857"/>
                </a:lnTo>
                <a:lnTo>
                  <a:pt x="13058" y="4810"/>
                </a:lnTo>
                <a:lnTo>
                  <a:pt x="12931" y="4761"/>
                </a:lnTo>
                <a:lnTo>
                  <a:pt x="12806" y="4709"/>
                </a:lnTo>
                <a:lnTo>
                  <a:pt x="12683" y="4653"/>
                </a:lnTo>
                <a:lnTo>
                  <a:pt x="12564" y="4594"/>
                </a:lnTo>
                <a:lnTo>
                  <a:pt x="12364" y="4509"/>
                </a:lnTo>
                <a:lnTo>
                  <a:pt x="12180" y="4428"/>
                </a:lnTo>
                <a:lnTo>
                  <a:pt x="12008" y="4352"/>
                </a:lnTo>
                <a:lnTo>
                  <a:pt x="11849" y="4279"/>
                </a:lnTo>
                <a:lnTo>
                  <a:pt x="11699" y="4210"/>
                </a:lnTo>
                <a:lnTo>
                  <a:pt x="11557" y="4143"/>
                </a:lnTo>
                <a:lnTo>
                  <a:pt x="11422" y="4077"/>
                </a:lnTo>
                <a:lnTo>
                  <a:pt x="11292" y="4012"/>
                </a:lnTo>
                <a:lnTo>
                  <a:pt x="11164" y="3945"/>
                </a:lnTo>
                <a:lnTo>
                  <a:pt x="11037" y="3879"/>
                </a:lnTo>
                <a:lnTo>
                  <a:pt x="10911" y="3810"/>
                </a:lnTo>
                <a:lnTo>
                  <a:pt x="10782" y="3740"/>
                </a:lnTo>
                <a:lnTo>
                  <a:pt x="10649" y="3664"/>
                </a:lnTo>
                <a:lnTo>
                  <a:pt x="10512" y="3586"/>
                </a:lnTo>
                <a:lnTo>
                  <a:pt x="10367" y="3503"/>
                </a:lnTo>
                <a:lnTo>
                  <a:pt x="10212" y="3413"/>
                </a:lnTo>
                <a:lnTo>
                  <a:pt x="10154" y="3379"/>
                </a:lnTo>
                <a:lnTo>
                  <a:pt x="10096" y="3346"/>
                </a:lnTo>
                <a:lnTo>
                  <a:pt x="10040" y="3314"/>
                </a:lnTo>
                <a:lnTo>
                  <a:pt x="9985" y="3284"/>
                </a:lnTo>
                <a:lnTo>
                  <a:pt x="9931" y="3254"/>
                </a:lnTo>
                <a:lnTo>
                  <a:pt x="9878" y="3227"/>
                </a:lnTo>
                <a:lnTo>
                  <a:pt x="9824" y="3200"/>
                </a:lnTo>
                <a:lnTo>
                  <a:pt x="9773" y="3175"/>
                </a:lnTo>
                <a:lnTo>
                  <a:pt x="9722" y="3150"/>
                </a:lnTo>
                <a:lnTo>
                  <a:pt x="9672" y="3127"/>
                </a:lnTo>
                <a:lnTo>
                  <a:pt x="9623" y="3105"/>
                </a:lnTo>
                <a:lnTo>
                  <a:pt x="9574" y="3084"/>
                </a:lnTo>
                <a:lnTo>
                  <a:pt x="9525" y="3065"/>
                </a:lnTo>
                <a:lnTo>
                  <a:pt x="9477" y="3045"/>
                </a:lnTo>
                <a:lnTo>
                  <a:pt x="9430" y="3028"/>
                </a:lnTo>
                <a:lnTo>
                  <a:pt x="9382" y="3012"/>
                </a:lnTo>
                <a:lnTo>
                  <a:pt x="9335" y="2996"/>
                </a:lnTo>
                <a:lnTo>
                  <a:pt x="9288" y="2981"/>
                </a:lnTo>
                <a:lnTo>
                  <a:pt x="9242" y="2967"/>
                </a:lnTo>
                <a:lnTo>
                  <a:pt x="9196" y="2955"/>
                </a:lnTo>
                <a:lnTo>
                  <a:pt x="9149" y="2943"/>
                </a:lnTo>
                <a:lnTo>
                  <a:pt x="9102" y="2931"/>
                </a:lnTo>
                <a:lnTo>
                  <a:pt x="9055" y="2921"/>
                </a:lnTo>
                <a:lnTo>
                  <a:pt x="9008" y="2911"/>
                </a:lnTo>
                <a:lnTo>
                  <a:pt x="8960" y="2903"/>
                </a:lnTo>
                <a:lnTo>
                  <a:pt x="8912" y="2895"/>
                </a:lnTo>
                <a:lnTo>
                  <a:pt x="8864" y="2888"/>
                </a:lnTo>
                <a:lnTo>
                  <a:pt x="8815" y="2881"/>
                </a:lnTo>
                <a:lnTo>
                  <a:pt x="8766" y="2875"/>
                </a:lnTo>
                <a:lnTo>
                  <a:pt x="8716" y="2870"/>
                </a:lnTo>
                <a:lnTo>
                  <a:pt x="8665" y="2866"/>
                </a:lnTo>
                <a:lnTo>
                  <a:pt x="8614" y="2862"/>
                </a:lnTo>
                <a:lnTo>
                  <a:pt x="8512" y="2855"/>
                </a:lnTo>
                <a:lnTo>
                  <a:pt x="8416" y="2847"/>
                </a:lnTo>
                <a:lnTo>
                  <a:pt x="8324" y="2837"/>
                </a:lnTo>
                <a:lnTo>
                  <a:pt x="8236" y="2824"/>
                </a:lnTo>
                <a:lnTo>
                  <a:pt x="8152" y="2811"/>
                </a:lnTo>
                <a:lnTo>
                  <a:pt x="8073" y="2797"/>
                </a:lnTo>
                <a:lnTo>
                  <a:pt x="7997" y="2782"/>
                </a:lnTo>
                <a:lnTo>
                  <a:pt x="7924" y="2764"/>
                </a:lnTo>
                <a:lnTo>
                  <a:pt x="7855" y="2746"/>
                </a:lnTo>
                <a:lnTo>
                  <a:pt x="7788" y="2728"/>
                </a:lnTo>
                <a:lnTo>
                  <a:pt x="7724" y="2708"/>
                </a:lnTo>
                <a:lnTo>
                  <a:pt x="7662" y="2688"/>
                </a:lnTo>
                <a:lnTo>
                  <a:pt x="7603" y="2668"/>
                </a:lnTo>
                <a:lnTo>
                  <a:pt x="7545" y="2647"/>
                </a:lnTo>
                <a:lnTo>
                  <a:pt x="7489" y="2626"/>
                </a:lnTo>
                <a:lnTo>
                  <a:pt x="7434" y="2605"/>
                </a:lnTo>
                <a:lnTo>
                  <a:pt x="7328" y="2562"/>
                </a:lnTo>
                <a:lnTo>
                  <a:pt x="7224" y="2521"/>
                </a:lnTo>
                <a:lnTo>
                  <a:pt x="7172" y="2501"/>
                </a:lnTo>
                <a:lnTo>
                  <a:pt x="7120" y="2481"/>
                </a:lnTo>
                <a:lnTo>
                  <a:pt x="7068" y="2463"/>
                </a:lnTo>
                <a:lnTo>
                  <a:pt x="7015" y="2445"/>
                </a:lnTo>
                <a:lnTo>
                  <a:pt x="6962" y="2428"/>
                </a:lnTo>
                <a:lnTo>
                  <a:pt x="6907" y="2412"/>
                </a:lnTo>
                <a:lnTo>
                  <a:pt x="6850" y="2398"/>
                </a:lnTo>
                <a:lnTo>
                  <a:pt x="6792" y="2385"/>
                </a:lnTo>
                <a:lnTo>
                  <a:pt x="6732" y="2373"/>
                </a:lnTo>
                <a:lnTo>
                  <a:pt x="6671" y="2363"/>
                </a:lnTo>
                <a:lnTo>
                  <a:pt x="6606" y="2355"/>
                </a:lnTo>
                <a:lnTo>
                  <a:pt x="6539" y="2348"/>
                </a:lnTo>
                <a:lnTo>
                  <a:pt x="6395" y="2335"/>
                </a:lnTo>
                <a:lnTo>
                  <a:pt x="6265" y="2329"/>
                </a:lnTo>
                <a:lnTo>
                  <a:pt x="6149" y="2330"/>
                </a:lnTo>
                <a:lnTo>
                  <a:pt x="6046" y="2338"/>
                </a:lnTo>
                <a:lnTo>
                  <a:pt x="5955" y="2352"/>
                </a:lnTo>
                <a:lnTo>
                  <a:pt x="5875" y="2372"/>
                </a:lnTo>
                <a:lnTo>
                  <a:pt x="5807" y="2398"/>
                </a:lnTo>
                <a:lnTo>
                  <a:pt x="5747" y="2427"/>
                </a:lnTo>
                <a:lnTo>
                  <a:pt x="5696" y="2461"/>
                </a:lnTo>
                <a:lnTo>
                  <a:pt x="5653" y="2498"/>
                </a:lnTo>
                <a:lnTo>
                  <a:pt x="5617" y="2537"/>
                </a:lnTo>
                <a:lnTo>
                  <a:pt x="5587" y="2578"/>
                </a:lnTo>
                <a:lnTo>
                  <a:pt x="5562" y="2622"/>
                </a:lnTo>
                <a:lnTo>
                  <a:pt x="5542" y="2666"/>
                </a:lnTo>
                <a:lnTo>
                  <a:pt x="5525" y="2709"/>
                </a:lnTo>
                <a:lnTo>
                  <a:pt x="5511" y="2753"/>
                </a:lnTo>
                <a:lnTo>
                  <a:pt x="5488" y="2838"/>
                </a:lnTo>
                <a:lnTo>
                  <a:pt x="5465" y="2913"/>
                </a:lnTo>
                <a:lnTo>
                  <a:pt x="5452" y="2947"/>
                </a:lnTo>
                <a:lnTo>
                  <a:pt x="5436" y="2975"/>
                </a:lnTo>
                <a:lnTo>
                  <a:pt x="5417" y="3001"/>
                </a:lnTo>
                <a:lnTo>
                  <a:pt x="5395" y="3020"/>
                </a:lnTo>
                <a:lnTo>
                  <a:pt x="5366" y="3033"/>
                </a:lnTo>
                <a:lnTo>
                  <a:pt x="5332" y="3041"/>
                </a:lnTo>
                <a:lnTo>
                  <a:pt x="5291" y="3042"/>
                </a:lnTo>
                <a:lnTo>
                  <a:pt x="5244" y="3035"/>
                </a:lnTo>
                <a:lnTo>
                  <a:pt x="5187" y="3020"/>
                </a:lnTo>
                <a:lnTo>
                  <a:pt x="5121" y="2997"/>
                </a:lnTo>
                <a:lnTo>
                  <a:pt x="5045" y="2964"/>
                </a:lnTo>
                <a:lnTo>
                  <a:pt x="4959" y="2921"/>
                </a:lnTo>
                <a:lnTo>
                  <a:pt x="4686" y="2828"/>
                </a:lnTo>
                <a:lnTo>
                  <a:pt x="4427" y="2735"/>
                </a:lnTo>
                <a:lnTo>
                  <a:pt x="4179" y="2643"/>
                </a:lnTo>
                <a:lnTo>
                  <a:pt x="3941" y="2553"/>
                </a:lnTo>
                <a:lnTo>
                  <a:pt x="3714" y="2463"/>
                </a:lnTo>
                <a:lnTo>
                  <a:pt x="3499" y="2374"/>
                </a:lnTo>
                <a:lnTo>
                  <a:pt x="3293" y="2287"/>
                </a:lnTo>
                <a:lnTo>
                  <a:pt x="3096" y="2200"/>
                </a:lnTo>
                <a:lnTo>
                  <a:pt x="2910" y="2115"/>
                </a:lnTo>
                <a:lnTo>
                  <a:pt x="2731" y="2030"/>
                </a:lnTo>
                <a:lnTo>
                  <a:pt x="2562" y="1946"/>
                </a:lnTo>
                <a:lnTo>
                  <a:pt x="2401" y="1862"/>
                </a:lnTo>
                <a:lnTo>
                  <a:pt x="2247" y="1780"/>
                </a:lnTo>
                <a:lnTo>
                  <a:pt x="2102" y="1697"/>
                </a:lnTo>
                <a:lnTo>
                  <a:pt x="1963" y="1617"/>
                </a:lnTo>
                <a:lnTo>
                  <a:pt x="1831" y="1535"/>
                </a:lnTo>
                <a:lnTo>
                  <a:pt x="1705" y="1456"/>
                </a:lnTo>
                <a:lnTo>
                  <a:pt x="1585" y="1377"/>
                </a:lnTo>
                <a:lnTo>
                  <a:pt x="1472" y="1297"/>
                </a:lnTo>
                <a:lnTo>
                  <a:pt x="1363" y="1219"/>
                </a:lnTo>
                <a:lnTo>
                  <a:pt x="1259" y="1140"/>
                </a:lnTo>
                <a:lnTo>
                  <a:pt x="1160" y="1063"/>
                </a:lnTo>
                <a:lnTo>
                  <a:pt x="1065" y="986"/>
                </a:lnTo>
                <a:lnTo>
                  <a:pt x="974" y="909"/>
                </a:lnTo>
                <a:lnTo>
                  <a:pt x="885" y="832"/>
                </a:lnTo>
                <a:lnTo>
                  <a:pt x="800" y="755"/>
                </a:lnTo>
                <a:lnTo>
                  <a:pt x="719" y="679"/>
                </a:lnTo>
                <a:lnTo>
                  <a:pt x="639" y="604"/>
                </a:lnTo>
                <a:lnTo>
                  <a:pt x="560" y="527"/>
                </a:lnTo>
                <a:lnTo>
                  <a:pt x="485" y="452"/>
                </a:lnTo>
                <a:lnTo>
                  <a:pt x="409" y="377"/>
                </a:lnTo>
                <a:lnTo>
                  <a:pt x="335" y="301"/>
                </a:lnTo>
                <a:lnTo>
                  <a:pt x="303" y="250"/>
                </a:lnTo>
                <a:lnTo>
                  <a:pt x="273" y="205"/>
                </a:lnTo>
                <a:lnTo>
                  <a:pt x="244" y="164"/>
                </a:lnTo>
                <a:lnTo>
                  <a:pt x="216" y="129"/>
                </a:lnTo>
                <a:lnTo>
                  <a:pt x="192" y="99"/>
                </a:lnTo>
                <a:lnTo>
                  <a:pt x="168" y="72"/>
                </a:lnTo>
                <a:lnTo>
                  <a:pt x="147" y="51"/>
                </a:lnTo>
                <a:lnTo>
                  <a:pt x="128" y="34"/>
                </a:lnTo>
                <a:lnTo>
                  <a:pt x="109" y="20"/>
                </a:lnTo>
                <a:lnTo>
                  <a:pt x="92" y="10"/>
                </a:lnTo>
                <a:lnTo>
                  <a:pt x="78" y="3"/>
                </a:lnTo>
                <a:lnTo>
                  <a:pt x="63" y="0"/>
                </a:lnTo>
                <a:lnTo>
                  <a:pt x="51" y="0"/>
                </a:lnTo>
                <a:lnTo>
                  <a:pt x="41" y="2"/>
                </a:lnTo>
                <a:lnTo>
                  <a:pt x="32" y="7"/>
                </a:lnTo>
                <a:lnTo>
                  <a:pt x="23" y="14"/>
                </a:lnTo>
                <a:lnTo>
                  <a:pt x="16" y="23"/>
                </a:lnTo>
                <a:lnTo>
                  <a:pt x="11" y="35"/>
                </a:lnTo>
                <a:lnTo>
                  <a:pt x="6" y="47"/>
                </a:lnTo>
                <a:lnTo>
                  <a:pt x="3" y="61"/>
                </a:lnTo>
                <a:lnTo>
                  <a:pt x="1" y="77"/>
                </a:lnTo>
                <a:lnTo>
                  <a:pt x="0" y="94"/>
                </a:lnTo>
                <a:lnTo>
                  <a:pt x="0" y="110"/>
                </a:lnTo>
                <a:lnTo>
                  <a:pt x="1" y="128"/>
                </a:lnTo>
                <a:lnTo>
                  <a:pt x="3" y="146"/>
                </a:lnTo>
                <a:lnTo>
                  <a:pt x="5" y="164"/>
                </a:lnTo>
                <a:lnTo>
                  <a:pt x="9" y="182"/>
                </a:lnTo>
                <a:lnTo>
                  <a:pt x="13" y="200"/>
                </a:lnTo>
                <a:lnTo>
                  <a:pt x="18" y="216"/>
                </a:lnTo>
                <a:lnTo>
                  <a:pt x="24" y="232"/>
                </a:lnTo>
                <a:lnTo>
                  <a:pt x="31" y="247"/>
                </a:lnTo>
                <a:lnTo>
                  <a:pt x="38" y="261"/>
                </a:lnTo>
                <a:lnTo>
                  <a:pt x="112" y="423"/>
                </a:lnTo>
                <a:lnTo>
                  <a:pt x="189" y="575"/>
                </a:lnTo>
                <a:lnTo>
                  <a:pt x="268" y="721"/>
                </a:lnTo>
                <a:lnTo>
                  <a:pt x="349" y="857"/>
                </a:lnTo>
                <a:lnTo>
                  <a:pt x="432" y="988"/>
                </a:lnTo>
                <a:lnTo>
                  <a:pt x="517" y="1112"/>
                </a:lnTo>
                <a:lnTo>
                  <a:pt x="605" y="1229"/>
                </a:lnTo>
                <a:lnTo>
                  <a:pt x="695" y="1341"/>
                </a:lnTo>
                <a:lnTo>
                  <a:pt x="789" y="1448"/>
                </a:lnTo>
                <a:lnTo>
                  <a:pt x="885" y="1550"/>
                </a:lnTo>
                <a:lnTo>
                  <a:pt x="984" y="1648"/>
                </a:lnTo>
                <a:lnTo>
                  <a:pt x="1087" y="1742"/>
                </a:lnTo>
                <a:lnTo>
                  <a:pt x="1193" y="1834"/>
                </a:lnTo>
                <a:lnTo>
                  <a:pt x="1304" y="1922"/>
                </a:lnTo>
                <a:lnTo>
                  <a:pt x="1417" y="2010"/>
                </a:lnTo>
                <a:lnTo>
                  <a:pt x="1534" y="2094"/>
                </a:lnTo>
                <a:lnTo>
                  <a:pt x="1656" y="2179"/>
                </a:lnTo>
                <a:lnTo>
                  <a:pt x="1782" y="2262"/>
                </a:lnTo>
                <a:lnTo>
                  <a:pt x="1911" y="2346"/>
                </a:lnTo>
                <a:lnTo>
                  <a:pt x="2046" y="2429"/>
                </a:lnTo>
                <a:lnTo>
                  <a:pt x="2186" y="2514"/>
                </a:lnTo>
                <a:lnTo>
                  <a:pt x="2330" y="2600"/>
                </a:lnTo>
                <a:lnTo>
                  <a:pt x="2479" y="2688"/>
                </a:lnTo>
                <a:lnTo>
                  <a:pt x="2633" y="2779"/>
                </a:lnTo>
                <a:lnTo>
                  <a:pt x="2792" y="2871"/>
                </a:lnTo>
                <a:lnTo>
                  <a:pt x="2957" y="2968"/>
                </a:lnTo>
                <a:lnTo>
                  <a:pt x="3127" y="3069"/>
                </a:lnTo>
                <a:lnTo>
                  <a:pt x="3303" y="3175"/>
                </a:lnTo>
                <a:lnTo>
                  <a:pt x="3485" y="3285"/>
                </a:lnTo>
                <a:lnTo>
                  <a:pt x="3673" y="3400"/>
                </a:lnTo>
                <a:lnTo>
                  <a:pt x="3867" y="3521"/>
                </a:lnTo>
                <a:lnTo>
                  <a:pt x="4067" y="3649"/>
                </a:lnTo>
                <a:lnTo>
                  <a:pt x="4112" y="3681"/>
                </a:lnTo>
                <a:lnTo>
                  <a:pt x="4157" y="3710"/>
                </a:lnTo>
                <a:lnTo>
                  <a:pt x="4201" y="3738"/>
                </a:lnTo>
                <a:lnTo>
                  <a:pt x="4244" y="3762"/>
                </a:lnTo>
                <a:lnTo>
                  <a:pt x="4325" y="3809"/>
                </a:lnTo>
                <a:lnTo>
                  <a:pt x="4394" y="3851"/>
                </a:lnTo>
                <a:lnTo>
                  <a:pt x="4409" y="3861"/>
                </a:lnTo>
                <a:lnTo>
                  <a:pt x="4424" y="3871"/>
                </a:lnTo>
                <a:lnTo>
                  <a:pt x="4437" y="3880"/>
                </a:lnTo>
                <a:lnTo>
                  <a:pt x="4449" y="3890"/>
                </a:lnTo>
                <a:lnTo>
                  <a:pt x="4460" y="3901"/>
                </a:lnTo>
                <a:lnTo>
                  <a:pt x="4470" y="3911"/>
                </a:lnTo>
                <a:lnTo>
                  <a:pt x="4478" y="3921"/>
                </a:lnTo>
                <a:lnTo>
                  <a:pt x="4485" y="3931"/>
                </a:lnTo>
                <a:lnTo>
                  <a:pt x="4491" y="3942"/>
                </a:lnTo>
                <a:lnTo>
                  <a:pt x="4494" y="3953"/>
                </a:lnTo>
                <a:lnTo>
                  <a:pt x="4497" y="3964"/>
                </a:lnTo>
                <a:lnTo>
                  <a:pt x="4498" y="3975"/>
                </a:lnTo>
                <a:lnTo>
                  <a:pt x="4497" y="3986"/>
                </a:lnTo>
                <a:lnTo>
                  <a:pt x="4494" y="3998"/>
                </a:lnTo>
                <a:lnTo>
                  <a:pt x="4490" y="4011"/>
                </a:lnTo>
                <a:lnTo>
                  <a:pt x="4484" y="4024"/>
                </a:lnTo>
                <a:lnTo>
                  <a:pt x="4489" y="4050"/>
                </a:lnTo>
                <a:lnTo>
                  <a:pt x="4497" y="4075"/>
                </a:lnTo>
                <a:lnTo>
                  <a:pt x="4508" y="4098"/>
                </a:lnTo>
                <a:lnTo>
                  <a:pt x="4522" y="4120"/>
                </a:lnTo>
                <a:lnTo>
                  <a:pt x="4537" y="4139"/>
                </a:lnTo>
                <a:lnTo>
                  <a:pt x="4555" y="4158"/>
                </a:lnTo>
                <a:lnTo>
                  <a:pt x="4575" y="4176"/>
                </a:lnTo>
                <a:lnTo>
                  <a:pt x="4596" y="4192"/>
                </a:lnTo>
                <a:lnTo>
                  <a:pt x="4620" y="4208"/>
                </a:lnTo>
                <a:lnTo>
                  <a:pt x="4644" y="4223"/>
                </a:lnTo>
                <a:lnTo>
                  <a:pt x="4670" y="4238"/>
                </a:lnTo>
                <a:lnTo>
                  <a:pt x="4696" y="4253"/>
                </a:lnTo>
                <a:lnTo>
                  <a:pt x="4750" y="4281"/>
                </a:lnTo>
                <a:lnTo>
                  <a:pt x="4807" y="4311"/>
                </a:lnTo>
                <a:lnTo>
                  <a:pt x="4835" y="4326"/>
                </a:lnTo>
                <a:lnTo>
                  <a:pt x="4863" y="4343"/>
                </a:lnTo>
                <a:lnTo>
                  <a:pt x="4890" y="4360"/>
                </a:lnTo>
                <a:lnTo>
                  <a:pt x="4917" y="4378"/>
                </a:lnTo>
                <a:lnTo>
                  <a:pt x="4943" y="4398"/>
                </a:lnTo>
                <a:lnTo>
                  <a:pt x="4968" y="4418"/>
                </a:lnTo>
                <a:lnTo>
                  <a:pt x="4991" y="4440"/>
                </a:lnTo>
                <a:lnTo>
                  <a:pt x="5014" y="4464"/>
                </a:lnTo>
                <a:lnTo>
                  <a:pt x="5034" y="4489"/>
                </a:lnTo>
                <a:lnTo>
                  <a:pt x="5053" y="4517"/>
                </a:lnTo>
                <a:lnTo>
                  <a:pt x="5069" y="4546"/>
                </a:lnTo>
                <a:lnTo>
                  <a:pt x="5083" y="4579"/>
                </a:lnTo>
                <a:lnTo>
                  <a:pt x="5095" y="4613"/>
                </a:lnTo>
                <a:lnTo>
                  <a:pt x="5105" y="4650"/>
                </a:lnTo>
                <a:lnTo>
                  <a:pt x="5111" y="4690"/>
                </a:lnTo>
                <a:lnTo>
                  <a:pt x="5115" y="4733"/>
                </a:lnTo>
                <a:lnTo>
                  <a:pt x="5106" y="4746"/>
                </a:lnTo>
                <a:lnTo>
                  <a:pt x="5098" y="4760"/>
                </a:lnTo>
                <a:lnTo>
                  <a:pt x="5089" y="4774"/>
                </a:lnTo>
                <a:lnTo>
                  <a:pt x="5082" y="4789"/>
                </a:lnTo>
                <a:lnTo>
                  <a:pt x="5069" y="4818"/>
                </a:lnTo>
                <a:lnTo>
                  <a:pt x="5057" y="4849"/>
                </a:lnTo>
                <a:lnTo>
                  <a:pt x="5044" y="4878"/>
                </a:lnTo>
                <a:lnTo>
                  <a:pt x="5032" y="4906"/>
                </a:lnTo>
                <a:lnTo>
                  <a:pt x="5026" y="4919"/>
                </a:lnTo>
                <a:lnTo>
                  <a:pt x="5019" y="4931"/>
                </a:lnTo>
                <a:lnTo>
                  <a:pt x="5012" y="4943"/>
                </a:lnTo>
                <a:lnTo>
                  <a:pt x="5005" y="4953"/>
                </a:lnTo>
                <a:lnTo>
                  <a:pt x="4996" y="4964"/>
                </a:lnTo>
                <a:lnTo>
                  <a:pt x="4987" y="4972"/>
                </a:lnTo>
                <a:lnTo>
                  <a:pt x="4978" y="4979"/>
                </a:lnTo>
                <a:lnTo>
                  <a:pt x="4968" y="4985"/>
                </a:lnTo>
                <a:lnTo>
                  <a:pt x="4957" y="4989"/>
                </a:lnTo>
                <a:lnTo>
                  <a:pt x="4945" y="4992"/>
                </a:lnTo>
                <a:lnTo>
                  <a:pt x="4932" y="4993"/>
                </a:lnTo>
                <a:lnTo>
                  <a:pt x="4919" y="4992"/>
                </a:lnTo>
                <a:lnTo>
                  <a:pt x="4904" y="4990"/>
                </a:lnTo>
                <a:lnTo>
                  <a:pt x="4887" y="4985"/>
                </a:lnTo>
                <a:lnTo>
                  <a:pt x="4870" y="4979"/>
                </a:lnTo>
                <a:lnTo>
                  <a:pt x="4850" y="4970"/>
                </a:lnTo>
                <a:lnTo>
                  <a:pt x="4830" y="4959"/>
                </a:lnTo>
                <a:lnTo>
                  <a:pt x="4809" y="4945"/>
                </a:lnTo>
                <a:lnTo>
                  <a:pt x="4785" y="4929"/>
                </a:lnTo>
                <a:lnTo>
                  <a:pt x="4760" y="4910"/>
                </a:lnTo>
                <a:lnTo>
                  <a:pt x="4744" y="4901"/>
                </a:lnTo>
                <a:lnTo>
                  <a:pt x="4726" y="4889"/>
                </a:lnTo>
                <a:lnTo>
                  <a:pt x="4704" y="4875"/>
                </a:lnTo>
                <a:lnTo>
                  <a:pt x="4682" y="4860"/>
                </a:lnTo>
                <a:lnTo>
                  <a:pt x="4631" y="4822"/>
                </a:lnTo>
                <a:lnTo>
                  <a:pt x="4575" y="4780"/>
                </a:lnTo>
                <a:lnTo>
                  <a:pt x="4513" y="4737"/>
                </a:lnTo>
                <a:lnTo>
                  <a:pt x="4447" y="4693"/>
                </a:lnTo>
                <a:lnTo>
                  <a:pt x="4415" y="4671"/>
                </a:lnTo>
                <a:lnTo>
                  <a:pt x="4381" y="4651"/>
                </a:lnTo>
                <a:lnTo>
                  <a:pt x="4346" y="4633"/>
                </a:lnTo>
                <a:lnTo>
                  <a:pt x="4312" y="4614"/>
                </a:lnTo>
                <a:lnTo>
                  <a:pt x="4279" y="4599"/>
                </a:lnTo>
                <a:lnTo>
                  <a:pt x="4245" y="4586"/>
                </a:lnTo>
                <a:lnTo>
                  <a:pt x="4212" y="4575"/>
                </a:lnTo>
                <a:lnTo>
                  <a:pt x="4181" y="4567"/>
                </a:lnTo>
                <a:lnTo>
                  <a:pt x="4149" y="4561"/>
                </a:lnTo>
                <a:lnTo>
                  <a:pt x="4118" y="4559"/>
                </a:lnTo>
                <a:lnTo>
                  <a:pt x="4090" y="4560"/>
                </a:lnTo>
                <a:lnTo>
                  <a:pt x="4062" y="4567"/>
                </a:lnTo>
                <a:lnTo>
                  <a:pt x="4036" y="4577"/>
                </a:lnTo>
                <a:lnTo>
                  <a:pt x="4011" y="4591"/>
                </a:lnTo>
                <a:lnTo>
                  <a:pt x="3989" y="4610"/>
                </a:lnTo>
                <a:lnTo>
                  <a:pt x="3968" y="4636"/>
                </a:lnTo>
                <a:lnTo>
                  <a:pt x="3950" y="4665"/>
                </a:lnTo>
                <a:lnTo>
                  <a:pt x="3934" y="4701"/>
                </a:lnTo>
                <a:lnTo>
                  <a:pt x="3920" y="4744"/>
                </a:lnTo>
                <a:lnTo>
                  <a:pt x="3909" y="4792"/>
                </a:lnTo>
                <a:lnTo>
                  <a:pt x="3891" y="4893"/>
                </a:lnTo>
                <a:lnTo>
                  <a:pt x="3871" y="4993"/>
                </a:lnTo>
                <a:lnTo>
                  <a:pt x="3851" y="5091"/>
                </a:lnTo>
                <a:lnTo>
                  <a:pt x="3830" y="5185"/>
                </a:lnTo>
                <a:lnTo>
                  <a:pt x="3807" y="5277"/>
                </a:lnTo>
                <a:lnTo>
                  <a:pt x="3785" y="5368"/>
                </a:lnTo>
                <a:lnTo>
                  <a:pt x="3760" y="5455"/>
                </a:lnTo>
                <a:lnTo>
                  <a:pt x="3736" y="5542"/>
                </a:lnTo>
                <a:lnTo>
                  <a:pt x="3710" y="5627"/>
                </a:lnTo>
                <a:lnTo>
                  <a:pt x="3684" y="5709"/>
                </a:lnTo>
                <a:lnTo>
                  <a:pt x="3656" y="5789"/>
                </a:lnTo>
                <a:lnTo>
                  <a:pt x="3628" y="5869"/>
                </a:lnTo>
                <a:lnTo>
                  <a:pt x="3599" y="5946"/>
                </a:lnTo>
                <a:lnTo>
                  <a:pt x="3569" y="6023"/>
                </a:lnTo>
                <a:lnTo>
                  <a:pt x="3538" y="6097"/>
                </a:lnTo>
                <a:lnTo>
                  <a:pt x="3506" y="6170"/>
                </a:lnTo>
                <a:lnTo>
                  <a:pt x="3473" y="6243"/>
                </a:lnTo>
                <a:lnTo>
                  <a:pt x="3440" y="6314"/>
                </a:lnTo>
                <a:lnTo>
                  <a:pt x="3405" y="6384"/>
                </a:lnTo>
                <a:lnTo>
                  <a:pt x="3369" y="6454"/>
                </a:lnTo>
                <a:lnTo>
                  <a:pt x="3332" y="6523"/>
                </a:lnTo>
                <a:lnTo>
                  <a:pt x="3295" y="6591"/>
                </a:lnTo>
                <a:lnTo>
                  <a:pt x="3256" y="6658"/>
                </a:lnTo>
                <a:lnTo>
                  <a:pt x="3216" y="6725"/>
                </a:lnTo>
                <a:lnTo>
                  <a:pt x="3175" y="6791"/>
                </a:lnTo>
                <a:lnTo>
                  <a:pt x="3134" y="6857"/>
                </a:lnTo>
                <a:lnTo>
                  <a:pt x="3091" y="6924"/>
                </a:lnTo>
                <a:lnTo>
                  <a:pt x="3047" y="6990"/>
                </a:lnTo>
                <a:lnTo>
                  <a:pt x="3004" y="7056"/>
                </a:lnTo>
                <a:lnTo>
                  <a:pt x="2958" y="7121"/>
                </a:lnTo>
                <a:lnTo>
                  <a:pt x="2911" y="7187"/>
                </a:lnTo>
                <a:lnTo>
                  <a:pt x="2863" y="7254"/>
                </a:lnTo>
                <a:lnTo>
                  <a:pt x="2808" y="7363"/>
                </a:lnTo>
                <a:lnTo>
                  <a:pt x="2750" y="7464"/>
                </a:lnTo>
                <a:lnTo>
                  <a:pt x="2690" y="7559"/>
                </a:lnTo>
                <a:lnTo>
                  <a:pt x="2628" y="7647"/>
                </a:lnTo>
                <a:lnTo>
                  <a:pt x="2565" y="7729"/>
                </a:lnTo>
                <a:lnTo>
                  <a:pt x="2500" y="7805"/>
                </a:lnTo>
                <a:lnTo>
                  <a:pt x="2435" y="7877"/>
                </a:lnTo>
                <a:lnTo>
                  <a:pt x="2371" y="7943"/>
                </a:lnTo>
                <a:lnTo>
                  <a:pt x="2307" y="8005"/>
                </a:lnTo>
                <a:lnTo>
                  <a:pt x="2244" y="8064"/>
                </a:lnTo>
                <a:lnTo>
                  <a:pt x="2183" y="8119"/>
                </a:lnTo>
                <a:lnTo>
                  <a:pt x="2124" y="8172"/>
                </a:lnTo>
                <a:lnTo>
                  <a:pt x="2066" y="8222"/>
                </a:lnTo>
                <a:lnTo>
                  <a:pt x="2012" y="8270"/>
                </a:lnTo>
                <a:lnTo>
                  <a:pt x="1962" y="8317"/>
                </a:lnTo>
                <a:lnTo>
                  <a:pt x="1915" y="8362"/>
                </a:lnTo>
                <a:lnTo>
                  <a:pt x="1873" y="8407"/>
                </a:lnTo>
                <a:lnTo>
                  <a:pt x="1836" y="8453"/>
                </a:lnTo>
                <a:lnTo>
                  <a:pt x="1804" y="8498"/>
                </a:lnTo>
                <a:lnTo>
                  <a:pt x="1777" y="8544"/>
                </a:lnTo>
                <a:lnTo>
                  <a:pt x="1758" y="8591"/>
                </a:lnTo>
                <a:lnTo>
                  <a:pt x="1745" y="8640"/>
                </a:lnTo>
                <a:lnTo>
                  <a:pt x="1739" y="8691"/>
                </a:lnTo>
                <a:lnTo>
                  <a:pt x="1741" y="8745"/>
                </a:lnTo>
                <a:lnTo>
                  <a:pt x="1751" y="8802"/>
                </a:lnTo>
                <a:lnTo>
                  <a:pt x="1770" y="8862"/>
                </a:lnTo>
                <a:lnTo>
                  <a:pt x="1798" y="8926"/>
                </a:lnTo>
                <a:lnTo>
                  <a:pt x="1836" y="8995"/>
                </a:lnTo>
                <a:lnTo>
                  <a:pt x="1884" y="9068"/>
                </a:lnTo>
                <a:lnTo>
                  <a:pt x="1942" y="9147"/>
                </a:lnTo>
                <a:lnTo>
                  <a:pt x="2011" y="9232"/>
                </a:lnTo>
                <a:lnTo>
                  <a:pt x="2093" y="9323"/>
                </a:lnTo>
                <a:lnTo>
                  <a:pt x="2124" y="9357"/>
                </a:lnTo>
                <a:lnTo>
                  <a:pt x="2153" y="9389"/>
                </a:lnTo>
                <a:lnTo>
                  <a:pt x="2182" y="9415"/>
                </a:lnTo>
                <a:lnTo>
                  <a:pt x="2209" y="9440"/>
                </a:lnTo>
                <a:lnTo>
                  <a:pt x="2236" y="9460"/>
                </a:lnTo>
                <a:lnTo>
                  <a:pt x="2261" y="9477"/>
                </a:lnTo>
                <a:lnTo>
                  <a:pt x="2286" y="9493"/>
                </a:lnTo>
                <a:lnTo>
                  <a:pt x="2309" y="9506"/>
                </a:lnTo>
                <a:lnTo>
                  <a:pt x="2333" y="9517"/>
                </a:lnTo>
                <a:lnTo>
                  <a:pt x="2355" y="9527"/>
                </a:lnTo>
                <a:lnTo>
                  <a:pt x="2377" y="9536"/>
                </a:lnTo>
                <a:lnTo>
                  <a:pt x="2398" y="9543"/>
                </a:lnTo>
                <a:lnTo>
                  <a:pt x="2440" y="9558"/>
                </a:lnTo>
                <a:lnTo>
                  <a:pt x="2480" y="9572"/>
                </a:lnTo>
                <a:lnTo>
                  <a:pt x="2500" y="9581"/>
                </a:lnTo>
                <a:lnTo>
                  <a:pt x="2520" y="9590"/>
                </a:lnTo>
                <a:lnTo>
                  <a:pt x="2539" y="9600"/>
                </a:lnTo>
                <a:lnTo>
                  <a:pt x="2558" y="9613"/>
                </a:lnTo>
                <a:lnTo>
                  <a:pt x="2579" y="9628"/>
                </a:lnTo>
                <a:lnTo>
                  <a:pt x="2598" y="9644"/>
                </a:lnTo>
                <a:lnTo>
                  <a:pt x="2619" y="9664"/>
                </a:lnTo>
                <a:lnTo>
                  <a:pt x="2639" y="9686"/>
                </a:lnTo>
                <a:lnTo>
                  <a:pt x="2661" y="9712"/>
                </a:lnTo>
                <a:lnTo>
                  <a:pt x="2682" y="9742"/>
                </a:lnTo>
                <a:lnTo>
                  <a:pt x="2703" y="9776"/>
                </a:lnTo>
                <a:lnTo>
                  <a:pt x="2726" y="9813"/>
                </a:lnTo>
                <a:lnTo>
                  <a:pt x="2749" y="9855"/>
                </a:lnTo>
                <a:lnTo>
                  <a:pt x="2773" y="9903"/>
                </a:lnTo>
                <a:lnTo>
                  <a:pt x="2797" y="9955"/>
                </a:lnTo>
                <a:lnTo>
                  <a:pt x="2823" y="10013"/>
                </a:lnTo>
                <a:lnTo>
                  <a:pt x="2845" y="10052"/>
                </a:lnTo>
                <a:lnTo>
                  <a:pt x="2868" y="10087"/>
                </a:lnTo>
                <a:lnTo>
                  <a:pt x="2891" y="10122"/>
                </a:lnTo>
                <a:lnTo>
                  <a:pt x="2914" y="10155"/>
                </a:lnTo>
                <a:lnTo>
                  <a:pt x="2937" y="10187"/>
                </a:lnTo>
                <a:lnTo>
                  <a:pt x="2961" y="10216"/>
                </a:lnTo>
                <a:lnTo>
                  <a:pt x="2985" y="10245"/>
                </a:lnTo>
                <a:lnTo>
                  <a:pt x="3009" y="10271"/>
                </a:lnTo>
                <a:lnTo>
                  <a:pt x="3033" y="10296"/>
                </a:lnTo>
                <a:lnTo>
                  <a:pt x="3058" y="10318"/>
                </a:lnTo>
                <a:lnTo>
                  <a:pt x="3082" y="10340"/>
                </a:lnTo>
                <a:lnTo>
                  <a:pt x="3108" y="10359"/>
                </a:lnTo>
                <a:lnTo>
                  <a:pt x="3132" y="10377"/>
                </a:lnTo>
                <a:lnTo>
                  <a:pt x="3158" y="10393"/>
                </a:lnTo>
                <a:lnTo>
                  <a:pt x="3183" y="10407"/>
                </a:lnTo>
                <a:lnTo>
                  <a:pt x="3210" y="10419"/>
                </a:lnTo>
                <a:lnTo>
                  <a:pt x="3235" y="10430"/>
                </a:lnTo>
                <a:lnTo>
                  <a:pt x="3262" y="10438"/>
                </a:lnTo>
                <a:lnTo>
                  <a:pt x="3288" y="10446"/>
                </a:lnTo>
                <a:lnTo>
                  <a:pt x="3315" y="10451"/>
                </a:lnTo>
                <a:lnTo>
                  <a:pt x="3343" y="10455"/>
                </a:lnTo>
                <a:lnTo>
                  <a:pt x="3369" y="10456"/>
                </a:lnTo>
                <a:lnTo>
                  <a:pt x="3397" y="10456"/>
                </a:lnTo>
                <a:lnTo>
                  <a:pt x="3424" y="10453"/>
                </a:lnTo>
                <a:lnTo>
                  <a:pt x="3453" y="10449"/>
                </a:lnTo>
                <a:lnTo>
                  <a:pt x="3480" y="10443"/>
                </a:lnTo>
                <a:lnTo>
                  <a:pt x="3509" y="10435"/>
                </a:lnTo>
                <a:lnTo>
                  <a:pt x="3538" y="10425"/>
                </a:lnTo>
                <a:lnTo>
                  <a:pt x="3566" y="10413"/>
                </a:lnTo>
                <a:lnTo>
                  <a:pt x="3596" y="10400"/>
                </a:lnTo>
                <a:lnTo>
                  <a:pt x="3625" y="10385"/>
                </a:lnTo>
                <a:lnTo>
                  <a:pt x="3654" y="10366"/>
                </a:lnTo>
                <a:lnTo>
                  <a:pt x="3690" y="10346"/>
                </a:lnTo>
                <a:lnTo>
                  <a:pt x="3728" y="10329"/>
                </a:lnTo>
                <a:lnTo>
                  <a:pt x="3770" y="10314"/>
                </a:lnTo>
                <a:lnTo>
                  <a:pt x="3816" y="10303"/>
                </a:lnTo>
                <a:lnTo>
                  <a:pt x="3864" y="10294"/>
                </a:lnTo>
                <a:lnTo>
                  <a:pt x="3915" y="10287"/>
                </a:lnTo>
                <a:lnTo>
                  <a:pt x="3968" y="10282"/>
                </a:lnTo>
                <a:lnTo>
                  <a:pt x="4023" y="10278"/>
                </a:lnTo>
                <a:lnTo>
                  <a:pt x="4081" y="10276"/>
                </a:lnTo>
                <a:lnTo>
                  <a:pt x="4140" y="10275"/>
                </a:lnTo>
                <a:lnTo>
                  <a:pt x="4200" y="10274"/>
                </a:lnTo>
                <a:lnTo>
                  <a:pt x="4261" y="10274"/>
                </a:lnTo>
                <a:lnTo>
                  <a:pt x="4385" y="10275"/>
                </a:lnTo>
                <a:lnTo>
                  <a:pt x="4510" y="10274"/>
                </a:lnTo>
                <a:lnTo>
                  <a:pt x="4573" y="10273"/>
                </a:lnTo>
                <a:lnTo>
                  <a:pt x="4635" y="10270"/>
                </a:lnTo>
                <a:lnTo>
                  <a:pt x="4695" y="10266"/>
                </a:lnTo>
                <a:lnTo>
                  <a:pt x="4756" y="10261"/>
                </a:lnTo>
                <a:lnTo>
                  <a:pt x="4814" y="10254"/>
                </a:lnTo>
                <a:lnTo>
                  <a:pt x="4871" y="10244"/>
                </a:lnTo>
                <a:lnTo>
                  <a:pt x="4926" y="10233"/>
                </a:lnTo>
                <a:lnTo>
                  <a:pt x="4979" y="10218"/>
                </a:lnTo>
                <a:lnTo>
                  <a:pt x="5029" y="10200"/>
                </a:lnTo>
                <a:lnTo>
                  <a:pt x="5077" y="10180"/>
                </a:lnTo>
                <a:lnTo>
                  <a:pt x="5122" y="10155"/>
                </a:lnTo>
                <a:lnTo>
                  <a:pt x="5164" y="10128"/>
                </a:lnTo>
                <a:lnTo>
                  <a:pt x="5203" y="10095"/>
                </a:lnTo>
                <a:lnTo>
                  <a:pt x="5237" y="10060"/>
                </a:lnTo>
                <a:lnTo>
                  <a:pt x="5268" y="10019"/>
                </a:lnTo>
                <a:lnTo>
                  <a:pt x="5294" y="9973"/>
                </a:lnTo>
                <a:lnTo>
                  <a:pt x="5306" y="9949"/>
                </a:lnTo>
                <a:lnTo>
                  <a:pt x="5315" y="9925"/>
                </a:lnTo>
                <a:lnTo>
                  <a:pt x="5323" y="9904"/>
                </a:lnTo>
                <a:lnTo>
                  <a:pt x="5329" y="9883"/>
                </a:lnTo>
                <a:lnTo>
                  <a:pt x="5334" y="9862"/>
                </a:lnTo>
                <a:lnTo>
                  <a:pt x="5337" y="9842"/>
                </a:lnTo>
                <a:lnTo>
                  <a:pt x="5339" y="9823"/>
                </a:lnTo>
                <a:lnTo>
                  <a:pt x="5341" y="9806"/>
                </a:lnTo>
                <a:lnTo>
                  <a:pt x="5339" y="9789"/>
                </a:lnTo>
                <a:lnTo>
                  <a:pt x="5337" y="9774"/>
                </a:lnTo>
                <a:lnTo>
                  <a:pt x="5334" y="9758"/>
                </a:lnTo>
                <a:lnTo>
                  <a:pt x="5330" y="9744"/>
                </a:lnTo>
                <a:lnTo>
                  <a:pt x="5325" y="9732"/>
                </a:lnTo>
                <a:lnTo>
                  <a:pt x="5318" y="9719"/>
                </a:lnTo>
                <a:lnTo>
                  <a:pt x="5311" y="9707"/>
                </a:lnTo>
                <a:lnTo>
                  <a:pt x="5304" y="9697"/>
                </a:lnTo>
                <a:lnTo>
                  <a:pt x="5295" y="9688"/>
                </a:lnTo>
                <a:lnTo>
                  <a:pt x="5285" y="9679"/>
                </a:lnTo>
                <a:lnTo>
                  <a:pt x="5275" y="9672"/>
                </a:lnTo>
                <a:lnTo>
                  <a:pt x="5264" y="9665"/>
                </a:lnTo>
                <a:lnTo>
                  <a:pt x="5253" y="9659"/>
                </a:lnTo>
                <a:lnTo>
                  <a:pt x="5241" y="9653"/>
                </a:lnTo>
                <a:lnTo>
                  <a:pt x="5229" y="9649"/>
                </a:lnTo>
                <a:lnTo>
                  <a:pt x="5217" y="9645"/>
                </a:lnTo>
                <a:lnTo>
                  <a:pt x="5204" y="9643"/>
                </a:lnTo>
                <a:lnTo>
                  <a:pt x="5191" y="9641"/>
                </a:lnTo>
                <a:lnTo>
                  <a:pt x="5178" y="9640"/>
                </a:lnTo>
                <a:lnTo>
                  <a:pt x="5165" y="9641"/>
                </a:lnTo>
                <a:lnTo>
                  <a:pt x="5152" y="9641"/>
                </a:lnTo>
                <a:lnTo>
                  <a:pt x="5139" y="9643"/>
                </a:lnTo>
                <a:lnTo>
                  <a:pt x="5126" y="9646"/>
                </a:lnTo>
                <a:lnTo>
                  <a:pt x="5114" y="9649"/>
                </a:lnTo>
                <a:lnTo>
                  <a:pt x="5062" y="9665"/>
                </a:lnTo>
                <a:lnTo>
                  <a:pt x="5010" y="9678"/>
                </a:lnTo>
                <a:lnTo>
                  <a:pt x="4956" y="9688"/>
                </a:lnTo>
                <a:lnTo>
                  <a:pt x="4902" y="9696"/>
                </a:lnTo>
                <a:lnTo>
                  <a:pt x="4846" y="9700"/>
                </a:lnTo>
                <a:lnTo>
                  <a:pt x="4791" y="9702"/>
                </a:lnTo>
                <a:lnTo>
                  <a:pt x="4735" y="9701"/>
                </a:lnTo>
                <a:lnTo>
                  <a:pt x="4678" y="9697"/>
                </a:lnTo>
                <a:lnTo>
                  <a:pt x="4620" y="9690"/>
                </a:lnTo>
                <a:lnTo>
                  <a:pt x="4562" y="9679"/>
                </a:lnTo>
                <a:lnTo>
                  <a:pt x="4502" y="9664"/>
                </a:lnTo>
                <a:lnTo>
                  <a:pt x="4443" y="9645"/>
                </a:lnTo>
                <a:lnTo>
                  <a:pt x="4382" y="9623"/>
                </a:lnTo>
                <a:lnTo>
                  <a:pt x="4322" y="9596"/>
                </a:lnTo>
                <a:lnTo>
                  <a:pt x="4259" y="9565"/>
                </a:lnTo>
                <a:lnTo>
                  <a:pt x="4198" y="9530"/>
                </a:lnTo>
                <a:lnTo>
                  <a:pt x="4135" y="9490"/>
                </a:lnTo>
                <a:lnTo>
                  <a:pt x="4071" y="9446"/>
                </a:lnTo>
                <a:lnTo>
                  <a:pt x="4008" y="9396"/>
                </a:lnTo>
                <a:lnTo>
                  <a:pt x="3944" y="9341"/>
                </a:lnTo>
                <a:lnTo>
                  <a:pt x="3880" y="9282"/>
                </a:lnTo>
                <a:lnTo>
                  <a:pt x="3814" y="9217"/>
                </a:lnTo>
                <a:lnTo>
                  <a:pt x="3749" y="9145"/>
                </a:lnTo>
                <a:lnTo>
                  <a:pt x="3683" y="9069"/>
                </a:lnTo>
                <a:lnTo>
                  <a:pt x="3616" y="8988"/>
                </a:lnTo>
                <a:lnTo>
                  <a:pt x="3549" y="8900"/>
                </a:lnTo>
                <a:lnTo>
                  <a:pt x="3481" y="8805"/>
                </a:lnTo>
                <a:lnTo>
                  <a:pt x="3414" y="8706"/>
                </a:lnTo>
                <a:lnTo>
                  <a:pt x="3346" y="8599"/>
                </a:lnTo>
                <a:lnTo>
                  <a:pt x="3277" y="8486"/>
                </a:lnTo>
                <a:lnTo>
                  <a:pt x="3209" y="8365"/>
                </a:lnTo>
                <a:lnTo>
                  <a:pt x="3139" y="8239"/>
                </a:lnTo>
                <a:lnTo>
                  <a:pt x="3164" y="8147"/>
                </a:lnTo>
                <a:lnTo>
                  <a:pt x="3191" y="8058"/>
                </a:lnTo>
                <a:lnTo>
                  <a:pt x="3222" y="7972"/>
                </a:lnTo>
                <a:lnTo>
                  <a:pt x="3257" y="7890"/>
                </a:lnTo>
                <a:lnTo>
                  <a:pt x="3293" y="7810"/>
                </a:lnTo>
                <a:lnTo>
                  <a:pt x="3332" y="7732"/>
                </a:lnTo>
                <a:lnTo>
                  <a:pt x="3373" y="7658"/>
                </a:lnTo>
                <a:lnTo>
                  <a:pt x="3416" y="7584"/>
                </a:lnTo>
                <a:lnTo>
                  <a:pt x="3461" y="7513"/>
                </a:lnTo>
                <a:lnTo>
                  <a:pt x="3507" y="7444"/>
                </a:lnTo>
                <a:lnTo>
                  <a:pt x="3553" y="7377"/>
                </a:lnTo>
                <a:lnTo>
                  <a:pt x="3601" y="7310"/>
                </a:lnTo>
                <a:lnTo>
                  <a:pt x="3697" y="7179"/>
                </a:lnTo>
                <a:lnTo>
                  <a:pt x="3793" y="7050"/>
                </a:lnTo>
                <a:lnTo>
                  <a:pt x="3839" y="6986"/>
                </a:lnTo>
                <a:lnTo>
                  <a:pt x="3885" y="6922"/>
                </a:lnTo>
                <a:lnTo>
                  <a:pt x="3930" y="6856"/>
                </a:lnTo>
                <a:lnTo>
                  <a:pt x="3972" y="6791"/>
                </a:lnTo>
                <a:lnTo>
                  <a:pt x="4014" y="6725"/>
                </a:lnTo>
                <a:lnTo>
                  <a:pt x="4053" y="6658"/>
                </a:lnTo>
                <a:lnTo>
                  <a:pt x="4090" y="6590"/>
                </a:lnTo>
                <a:lnTo>
                  <a:pt x="4124" y="6519"/>
                </a:lnTo>
                <a:lnTo>
                  <a:pt x="4155" y="6447"/>
                </a:lnTo>
                <a:lnTo>
                  <a:pt x="4183" y="6374"/>
                </a:lnTo>
                <a:lnTo>
                  <a:pt x="4207" y="6297"/>
                </a:lnTo>
                <a:lnTo>
                  <a:pt x="4228" y="6219"/>
                </a:lnTo>
                <a:lnTo>
                  <a:pt x="4244" y="6138"/>
                </a:lnTo>
                <a:lnTo>
                  <a:pt x="4256" y="6053"/>
                </a:lnTo>
                <a:lnTo>
                  <a:pt x="4263" y="5967"/>
                </a:lnTo>
                <a:lnTo>
                  <a:pt x="4266" y="5876"/>
                </a:lnTo>
                <a:lnTo>
                  <a:pt x="4265" y="5841"/>
                </a:lnTo>
                <a:lnTo>
                  <a:pt x="4262" y="5806"/>
                </a:lnTo>
                <a:lnTo>
                  <a:pt x="4259" y="5769"/>
                </a:lnTo>
                <a:lnTo>
                  <a:pt x="4254" y="5730"/>
                </a:lnTo>
                <a:lnTo>
                  <a:pt x="4241" y="5650"/>
                </a:lnTo>
                <a:lnTo>
                  <a:pt x="4226" y="5567"/>
                </a:lnTo>
                <a:lnTo>
                  <a:pt x="4211" y="5484"/>
                </a:lnTo>
                <a:lnTo>
                  <a:pt x="4198" y="5401"/>
                </a:lnTo>
                <a:lnTo>
                  <a:pt x="4193" y="5361"/>
                </a:lnTo>
                <a:lnTo>
                  <a:pt x="4190" y="5321"/>
                </a:lnTo>
                <a:lnTo>
                  <a:pt x="4187" y="5282"/>
                </a:lnTo>
                <a:lnTo>
                  <a:pt x="4186" y="5244"/>
                </a:lnTo>
                <a:lnTo>
                  <a:pt x="4237" y="5176"/>
                </a:lnTo>
                <a:lnTo>
                  <a:pt x="4287" y="5125"/>
                </a:lnTo>
                <a:lnTo>
                  <a:pt x="4335" y="5087"/>
                </a:lnTo>
                <a:lnTo>
                  <a:pt x="4383" y="5061"/>
                </a:lnTo>
                <a:lnTo>
                  <a:pt x="4429" y="5049"/>
                </a:lnTo>
                <a:lnTo>
                  <a:pt x="4474" y="5047"/>
                </a:lnTo>
                <a:lnTo>
                  <a:pt x="4518" y="5054"/>
                </a:lnTo>
                <a:lnTo>
                  <a:pt x="4562" y="5071"/>
                </a:lnTo>
                <a:lnTo>
                  <a:pt x="4604" y="5094"/>
                </a:lnTo>
                <a:lnTo>
                  <a:pt x="4647" y="5125"/>
                </a:lnTo>
                <a:lnTo>
                  <a:pt x="4689" y="5159"/>
                </a:lnTo>
                <a:lnTo>
                  <a:pt x="4732" y="5199"/>
                </a:lnTo>
                <a:lnTo>
                  <a:pt x="4816" y="5284"/>
                </a:lnTo>
                <a:lnTo>
                  <a:pt x="4902" y="5373"/>
                </a:lnTo>
                <a:lnTo>
                  <a:pt x="4944" y="5415"/>
                </a:lnTo>
                <a:lnTo>
                  <a:pt x="4988" y="5454"/>
                </a:lnTo>
                <a:lnTo>
                  <a:pt x="5033" y="5490"/>
                </a:lnTo>
                <a:lnTo>
                  <a:pt x="5079" y="5522"/>
                </a:lnTo>
                <a:lnTo>
                  <a:pt x="5126" y="5546"/>
                </a:lnTo>
                <a:lnTo>
                  <a:pt x="5174" y="5563"/>
                </a:lnTo>
                <a:lnTo>
                  <a:pt x="5223" y="5572"/>
                </a:lnTo>
                <a:lnTo>
                  <a:pt x="5274" y="5572"/>
                </a:lnTo>
                <a:lnTo>
                  <a:pt x="5326" y="5560"/>
                </a:lnTo>
                <a:lnTo>
                  <a:pt x="5380" y="5537"/>
                </a:lnTo>
                <a:lnTo>
                  <a:pt x="5435" y="5500"/>
                </a:lnTo>
                <a:lnTo>
                  <a:pt x="5494" y="5450"/>
                </a:lnTo>
                <a:lnTo>
                  <a:pt x="5554" y="5385"/>
                </a:lnTo>
                <a:lnTo>
                  <a:pt x="5616" y="5304"/>
                </a:lnTo>
                <a:lnTo>
                  <a:pt x="5680" y="5204"/>
                </a:lnTo>
                <a:lnTo>
                  <a:pt x="5748" y="5086"/>
                </a:lnTo>
                <a:lnTo>
                  <a:pt x="5780" y="5046"/>
                </a:lnTo>
                <a:lnTo>
                  <a:pt x="5803" y="5007"/>
                </a:lnTo>
                <a:lnTo>
                  <a:pt x="5821" y="4970"/>
                </a:lnTo>
                <a:lnTo>
                  <a:pt x="5833" y="4933"/>
                </a:lnTo>
                <a:lnTo>
                  <a:pt x="5838" y="4897"/>
                </a:lnTo>
                <a:lnTo>
                  <a:pt x="5837" y="4863"/>
                </a:lnTo>
                <a:lnTo>
                  <a:pt x="5832" y="4829"/>
                </a:lnTo>
                <a:lnTo>
                  <a:pt x="5820" y="4796"/>
                </a:lnTo>
                <a:lnTo>
                  <a:pt x="5806" y="4764"/>
                </a:lnTo>
                <a:lnTo>
                  <a:pt x="5787" y="4733"/>
                </a:lnTo>
                <a:lnTo>
                  <a:pt x="5763" y="4702"/>
                </a:lnTo>
                <a:lnTo>
                  <a:pt x="5738" y="4671"/>
                </a:lnTo>
                <a:lnTo>
                  <a:pt x="5708" y="4642"/>
                </a:lnTo>
                <a:lnTo>
                  <a:pt x="5676" y="4613"/>
                </a:lnTo>
                <a:lnTo>
                  <a:pt x="5643" y="4586"/>
                </a:lnTo>
                <a:lnTo>
                  <a:pt x="5607" y="4558"/>
                </a:lnTo>
                <a:lnTo>
                  <a:pt x="5569" y="4531"/>
                </a:lnTo>
                <a:lnTo>
                  <a:pt x="5531" y="4504"/>
                </a:lnTo>
                <a:lnTo>
                  <a:pt x="5492" y="4478"/>
                </a:lnTo>
                <a:lnTo>
                  <a:pt x="5453" y="4453"/>
                </a:lnTo>
                <a:lnTo>
                  <a:pt x="5375" y="4402"/>
                </a:lnTo>
                <a:lnTo>
                  <a:pt x="5300" y="4353"/>
                </a:lnTo>
                <a:lnTo>
                  <a:pt x="5265" y="4328"/>
                </a:lnTo>
                <a:lnTo>
                  <a:pt x="5231" y="4304"/>
                </a:lnTo>
                <a:lnTo>
                  <a:pt x="5201" y="4280"/>
                </a:lnTo>
                <a:lnTo>
                  <a:pt x="5173" y="4256"/>
                </a:lnTo>
                <a:lnTo>
                  <a:pt x="5148" y="4233"/>
                </a:lnTo>
                <a:lnTo>
                  <a:pt x="5126" y="4208"/>
                </a:lnTo>
                <a:lnTo>
                  <a:pt x="5109" y="4185"/>
                </a:lnTo>
                <a:lnTo>
                  <a:pt x="5095" y="4160"/>
                </a:lnTo>
                <a:lnTo>
                  <a:pt x="5118" y="4101"/>
                </a:lnTo>
                <a:lnTo>
                  <a:pt x="5147" y="4054"/>
                </a:lnTo>
                <a:lnTo>
                  <a:pt x="5178" y="4021"/>
                </a:lnTo>
                <a:lnTo>
                  <a:pt x="5215" y="3998"/>
                </a:lnTo>
                <a:lnTo>
                  <a:pt x="5256" y="3986"/>
                </a:lnTo>
                <a:lnTo>
                  <a:pt x="5300" y="3982"/>
                </a:lnTo>
                <a:lnTo>
                  <a:pt x="5348" y="3987"/>
                </a:lnTo>
                <a:lnTo>
                  <a:pt x="5398" y="3998"/>
                </a:lnTo>
                <a:lnTo>
                  <a:pt x="5451" y="4016"/>
                </a:lnTo>
                <a:lnTo>
                  <a:pt x="5507" y="4037"/>
                </a:lnTo>
                <a:lnTo>
                  <a:pt x="5564" y="4063"/>
                </a:lnTo>
                <a:lnTo>
                  <a:pt x="5623" y="4090"/>
                </a:lnTo>
                <a:lnTo>
                  <a:pt x="5684" y="4120"/>
                </a:lnTo>
                <a:lnTo>
                  <a:pt x="5746" y="4149"/>
                </a:lnTo>
                <a:lnTo>
                  <a:pt x="5808" y="4179"/>
                </a:lnTo>
                <a:lnTo>
                  <a:pt x="5870" y="4206"/>
                </a:lnTo>
                <a:lnTo>
                  <a:pt x="5934" y="4230"/>
                </a:lnTo>
                <a:lnTo>
                  <a:pt x="5996" y="4250"/>
                </a:lnTo>
                <a:lnTo>
                  <a:pt x="6058" y="4266"/>
                </a:lnTo>
                <a:lnTo>
                  <a:pt x="6120" y="4275"/>
                </a:lnTo>
                <a:lnTo>
                  <a:pt x="6181" y="4276"/>
                </a:lnTo>
                <a:lnTo>
                  <a:pt x="6239" y="4270"/>
                </a:lnTo>
                <a:lnTo>
                  <a:pt x="6296" y="4255"/>
                </a:lnTo>
                <a:lnTo>
                  <a:pt x="6351" y="4229"/>
                </a:lnTo>
                <a:lnTo>
                  <a:pt x="6403" y="4191"/>
                </a:lnTo>
                <a:lnTo>
                  <a:pt x="6453" y="4141"/>
                </a:lnTo>
                <a:lnTo>
                  <a:pt x="6499" y="4077"/>
                </a:lnTo>
                <a:lnTo>
                  <a:pt x="6543" y="3997"/>
                </a:lnTo>
                <a:lnTo>
                  <a:pt x="6583" y="3903"/>
                </a:lnTo>
                <a:lnTo>
                  <a:pt x="6618" y="3791"/>
                </a:lnTo>
                <a:lnTo>
                  <a:pt x="6649" y="3661"/>
                </a:lnTo>
                <a:lnTo>
                  <a:pt x="6676" y="3513"/>
                </a:lnTo>
                <a:lnTo>
                  <a:pt x="6673" y="3482"/>
                </a:lnTo>
                <a:lnTo>
                  <a:pt x="6666" y="3455"/>
                </a:lnTo>
                <a:lnTo>
                  <a:pt x="6656" y="3430"/>
                </a:lnTo>
                <a:lnTo>
                  <a:pt x="6644" y="3407"/>
                </a:lnTo>
                <a:lnTo>
                  <a:pt x="6630" y="3386"/>
                </a:lnTo>
                <a:lnTo>
                  <a:pt x="6613" y="3368"/>
                </a:lnTo>
                <a:lnTo>
                  <a:pt x="6594" y="3351"/>
                </a:lnTo>
                <a:lnTo>
                  <a:pt x="6573" y="3336"/>
                </a:lnTo>
                <a:lnTo>
                  <a:pt x="6549" y="3321"/>
                </a:lnTo>
                <a:lnTo>
                  <a:pt x="6525" y="3308"/>
                </a:lnTo>
                <a:lnTo>
                  <a:pt x="6498" y="3296"/>
                </a:lnTo>
                <a:lnTo>
                  <a:pt x="6471" y="3285"/>
                </a:lnTo>
                <a:lnTo>
                  <a:pt x="6412" y="3263"/>
                </a:lnTo>
                <a:lnTo>
                  <a:pt x="6350" y="3242"/>
                </a:lnTo>
                <a:lnTo>
                  <a:pt x="6319" y="3232"/>
                </a:lnTo>
                <a:lnTo>
                  <a:pt x="6287" y="3221"/>
                </a:lnTo>
                <a:lnTo>
                  <a:pt x="6254" y="3208"/>
                </a:lnTo>
                <a:lnTo>
                  <a:pt x="6223" y="3195"/>
                </a:lnTo>
                <a:lnTo>
                  <a:pt x="6191" y="3182"/>
                </a:lnTo>
                <a:lnTo>
                  <a:pt x="6159" y="3167"/>
                </a:lnTo>
                <a:lnTo>
                  <a:pt x="6129" y="3149"/>
                </a:lnTo>
                <a:lnTo>
                  <a:pt x="6098" y="3131"/>
                </a:lnTo>
                <a:lnTo>
                  <a:pt x="6069" y="3111"/>
                </a:lnTo>
                <a:lnTo>
                  <a:pt x="6041" y="3088"/>
                </a:lnTo>
                <a:lnTo>
                  <a:pt x="6014" y="3064"/>
                </a:lnTo>
                <a:lnTo>
                  <a:pt x="5989" y="3037"/>
                </a:lnTo>
                <a:lnTo>
                  <a:pt x="5965" y="3007"/>
                </a:lnTo>
                <a:lnTo>
                  <a:pt x="5944" y="2974"/>
                </a:lnTo>
                <a:lnTo>
                  <a:pt x="5923" y="2938"/>
                </a:lnTo>
                <a:lnTo>
                  <a:pt x="5906" y="2900"/>
                </a:lnTo>
                <a:lnTo>
                  <a:pt x="5912" y="2877"/>
                </a:lnTo>
                <a:lnTo>
                  <a:pt x="5920" y="2858"/>
                </a:lnTo>
                <a:lnTo>
                  <a:pt x="5931" y="2841"/>
                </a:lnTo>
                <a:lnTo>
                  <a:pt x="5943" y="2826"/>
                </a:lnTo>
                <a:lnTo>
                  <a:pt x="5956" y="2813"/>
                </a:lnTo>
                <a:lnTo>
                  <a:pt x="5971" y="2804"/>
                </a:lnTo>
                <a:lnTo>
                  <a:pt x="5988" y="2796"/>
                </a:lnTo>
                <a:lnTo>
                  <a:pt x="6005" y="2790"/>
                </a:lnTo>
                <a:lnTo>
                  <a:pt x="6025" y="2786"/>
                </a:lnTo>
                <a:lnTo>
                  <a:pt x="6044" y="2784"/>
                </a:lnTo>
                <a:lnTo>
                  <a:pt x="6065" y="2783"/>
                </a:lnTo>
                <a:lnTo>
                  <a:pt x="6088" y="2783"/>
                </a:lnTo>
                <a:lnTo>
                  <a:pt x="6111" y="2785"/>
                </a:lnTo>
                <a:lnTo>
                  <a:pt x="6135" y="2788"/>
                </a:lnTo>
                <a:lnTo>
                  <a:pt x="6159" y="2792"/>
                </a:lnTo>
                <a:lnTo>
                  <a:pt x="6185" y="2797"/>
                </a:lnTo>
                <a:lnTo>
                  <a:pt x="6237" y="2810"/>
                </a:lnTo>
                <a:lnTo>
                  <a:pt x="6290" y="2824"/>
                </a:lnTo>
                <a:lnTo>
                  <a:pt x="6344" y="2840"/>
                </a:lnTo>
                <a:lnTo>
                  <a:pt x="6397" y="2856"/>
                </a:lnTo>
                <a:lnTo>
                  <a:pt x="6450" y="2871"/>
                </a:lnTo>
                <a:lnTo>
                  <a:pt x="6502" y="2884"/>
                </a:lnTo>
                <a:lnTo>
                  <a:pt x="6527" y="2890"/>
                </a:lnTo>
                <a:lnTo>
                  <a:pt x="6551" y="2894"/>
                </a:lnTo>
                <a:lnTo>
                  <a:pt x="6575" y="2898"/>
                </a:lnTo>
                <a:lnTo>
                  <a:pt x="6598" y="2900"/>
                </a:lnTo>
                <a:lnTo>
                  <a:pt x="6683" y="2915"/>
                </a:lnTo>
                <a:lnTo>
                  <a:pt x="6768" y="2930"/>
                </a:lnTo>
                <a:lnTo>
                  <a:pt x="6851" y="2947"/>
                </a:lnTo>
                <a:lnTo>
                  <a:pt x="6936" y="2963"/>
                </a:lnTo>
                <a:lnTo>
                  <a:pt x="7020" y="2978"/>
                </a:lnTo>
                <a:lnTo>
                  <a:pt x="7105" y="2994"/>
                </a:lnTo>
                <a:lnTo>
                  <a:pt x="7189" y="3011"/>
                </a:lnTo>
                <a:lnTo>
                  <a:pt x="7274" y="3027"/>
                </a:lnTo>
                <a:lnTo>
                  <a:pt x="7359" y="3042"/>
                </a:lnTo>
                <a:lnTo>
                  <a:pt x="7446" y="3058"/>
                </a:lnTo>
                <a:lnTo>
                  <a:pt x="7532" y="3073"/>
                </a:lnTo>
                <a:lnTo>
                  <a:pt x="7619" y="3087"/>
                </a:lnTo>
                <a:lnTo>
                  <a:pt x="7708" y="3100"/>
                </a:lnTo>
                <a:lnTo>
                  <a:pt x="7798" y="3114"/>
                </a:lnTo>
                <a:lnTo>
                  <a:pt x="7888" y="3126"/>
                </a:lnTo>
                <a:lnTo>
                  <a:pt x="7980" y="3138"/>
                </a:lnTo>
                <a:lnTo>
                  <a:pt x="8023" y="3140"/>
                </a:lnTo>
                <a:lnTo>
                  <a:pt x="8063" y="3144"/>
                </a:lnTo>
                <a:lnTo>
                  <a:pt x="8103" y="3148"/>
                </a:lnTo>
                <a:lnTo>
                  <a:pt x="8143" y="3154"/>
                </a:lnTo>
                <a:lnTo>
                  <a:pt x="8182" y="3161"/>
                </a:lnTo>
                <a:lnTo>
                  <a:pt x="8220" y="3170"/>
                </a:lnTo>
                <a:lnTo>
                  <a:pt x="8257" y="3179"/>
                </a:lnTo>
                <a:lnTo>
                  <a:pt x="8294" y="3190"/>
                </a:lnTo>
                <a:lnTo>
                  <a:pt x="8330" y="3201"/>
                </a:lnTo>
                <a:lnTo>
                  <a:pt x="8366" y="3213"/>
                </a:lnTo>
                <a:lnTo>
                  <a:pt x="8400" y="3227"/>
                </a:lnTo>
                <a:lnTo>
                  <a:pt x="8435" y="3240"/>
                </a:lnTo>
                <a:lnTo>
                  <a:pt x="8469" y="3255"/>
                </a:lnTo>
                <a:lnTo>
                  <a:pt x="8502" y="3270"/>
                </a:lnTo>
                <a:lnTo>
                  <a:pt x="8535" y="3287"/>
                </a:lnTo>
                <a:lnTo>
                  <a:pt x="8568" y="3304"/>
                </a:lnTo>
                <a:lnTo>
                  <a:pt x="8600" y="3322"/>
                </a:lnTo>
                <a:lnTo>
                  <a:pt x="8632" y="3341"/>
                </a:lnTo>
                <a:lnTo>
                  <a:pt x="8664" y="3360"/>
                </a:lnTo>
                <a:lnTo>
                  <a:pt x="8695" y="3379"/>
                </a:lnTo>
                <a:lnTo>
                  <a:pt x="8758" y="3420"/>
                </a:lnTo>
                <a:lnTo>
                  <a:pt x="8819" y="3464"/>
                </a:lnTo>
                <a:lnTo>
                  <a:pt x="8881" y="3508"/>
                </a:lnTo>
                <a:lnTo>
                  <a:pt x="8942" y="3554"/>
                </a:lnTo>
                <a:lnTo>
                  <a:pt x="9005" y="3601"/>
                </a:lnTo>
                <a:lnTo>
                  <a:pt x="9067" y="3649"/>
                </a:lnTo>
                <a:lnTo>
                  <a:pt x="9133" y="3697"/>
                </a:lnTo>
                <a:lnTo>
                  <a:pt x="9202" y="3746"/>
                </a:lnTo>
                <a:lnTo>
                  <a:pt x="9269" y="3795"/>
                </a:lnTo>
                <a:lnTo>
                  <a:pt x="9337" y="3843"/>
                </a:lnTo>
                <a:lnTo>
                  <a:pt x="9406" y="3892"/>
                </a:lnTo>
                <a:lnTo>
                  <a:pt x="9473" y="3938"/>
                </a:lnTo>
                <a:lnTo>
                  <a:pt x="9541" y="3985"/>
                </a:lnTo>
                <a:lnTo>
                  <a:pt x="9607" y="4031"/>
                </a:lnTo>
                <a:lnTo>
                  <a:pt x="9672" y="4076"/>
                </a:lnTo>
                <a:lnTo>
                  <a:pt x="9736" y="4120"/>
                </a:lnTo>
                <a:lnTo>
                  <a:pt x="9798" y="4161"/>
                </a:lnTo>
                <a:lnTo>
                  <a:pt x="9858" y="4201"/>
                </a:lnTo>
                <a:lnTo>
                  <a:pt x="9916" y="4239"/>
                </a:lnTo>
                <a:lnTo>
                  <a:pt x="9971" y="4275"/>
                </a:lnTo>
                <a:lnTo>
                  <a:pt x="10024" y="4309"/>
                </a:lnTo>
                <a:lnTo>
                  <a:pt x="10074" y="4340"/>
                </a:lnTo>
                <a:lnTo>
                  <a:pt x="10251" y="4433"/>
                </a:lnTo>
                <a:lnTo>
                  <a:pt x="10430" y="4523"/>
                </a:lnTo>
                <a:lnTo>
                  <a:pt x="10609" y="4608"/>
                </a:lnTo>
                <a:lnTo>
                  <a:pt x="10787" y="4690"/>
                </a:lnTo>
                <a:lnTo>
                  <a:pt x="10966" y="4767"/>
                </a:lnTo>
                <a:lnTo>
                  <a:pt x="11146" y="4839"/>
                </a:lnTo>
                <a:lnTo>
                  <a:pt x="11324" y="4910"/>
                </a:lnTo>
                <a:lnTo>
                  <a:pt x="11504" y="4975"/>
                </a:lnTo>
                <a:lnTo>
                  <a:pt x="11684" y="5037"/>
                </a:lnTo>
                <a:lnTo>
                  <a:pt x="11863" y="5095"/>
                </a:lnTo>
                <a:lnTo>
                  <a:pt x="12043" y="5149"/>
                </a:lnTo>
                <a:lnTo>
                  <a:pt x="12223" y="5200"/>
                </a:lnTo>
                <a:lnTo>
                  <a:pt x="12402" y="5248"/>
                </a:lnTo>
                <a:lnTo>
                  <a:pt x="12582" y="5293"/>
                </a:lnTo>
                <a:lnTo>
                  <a:pt x="12762" y="5333"/>
                </a:lnTo>
                <a:lnTo>
                  <a:pt x="12941" y="5371"/>
                </a:lnTo>
                <a:lnTo>
                  <a:pt x="13120" y="5407"/>
                </a:lnTo>
                <a:lnTo>
                  <a:pt x="13299" y="5438"/>
                </a:lnTo>
                <a:lnTo>
                  <a:pt x="13477" y="5468"/>
                </a:lnTo>
                <a:lnTo>
                  <a:pt x="13656" y="5493"/>
                </a:lnTo>
                <a:lnTo>
                  <a:pt x="13834" y="5518"/>
                </a:lnTo>
                <a:lnTo>
                  <a:pt x="14012" y="5538"/>
                </a:lnTo>
                <a:lnTo>
                  <a:pt x="14189" y="5556"/>
                </a:lnTo>
                <a:lnTo>
                  <a:pt x="14367" y="5572"/>
                </a:lnTo>
                <a:lnTo>
                  <a:pt x="14543" y="5586"/>
                </a:lnTo>
                <a:lnTo>
                  <a:pt x="14719" y="5596"/>
                </a:lnTo>
                <a:lnTo>
                  <a:pt x="14894" y="5605"/>
                </a:lnTo>
                <a:lnTo>
                  <a:pt x="15070" y="5612"/>
                </a:lnTo>
                <a:lnTo>
                  <a:pt x="15245" y="5616"/>
                </a:lnTo>
                <a:lnTo>
                  <a:pt x="15418" y="5619"/>
                </a:lnTo>
                <a:lnTo>
                  <a:pt x="15592" y="5620"/>
                </a:lnTo>
                <a:lnTo>
                  <a:pt x="15764" y="5618"/>
                </a:lnTo>
                <a:lnTo>
                  <a:pt x="15764" y="7515"/>
                </a:lnTo>
                <a:lnTo>
                  <a:pt x="15733" y="7488"/>
                </a:lnTo>
                <a:lnTo>
                  <a:pt x="15701" y="7460"/>
                </a:lnTo>
                <a:lnTo>
                  <a:pt x="15668" y="7434"/>
                </a:lnTo>
                <a:lnTo>
                  <a:pt x="15636" y="7408"/>
                </a:lnTo>
                <a:lnTo>
                  <a:pt x="15602" y="7384"/>
                </a:lnTo>
                <a:lnTo>
                  <a:pt x="15567" y="7359"/>
                </a:lnTo>
                <a:lnTo>
                  <a:pt x="15533" y="7336"/>
                </a:lnTo>
                <a:lnTo>
                  <a:pt x="15497" y="7314"/>
                </a:lnTo>
                <a:lnTo>
                  <a:pt x="15461" y="7292"/>
                </a:lnTo>
                <a:lnTo>
                  <a:pt x="15424" y="7271"/>
                </a:lnTo>
                <a:lnTo>
                  <a:pt x="15388" y="7251"/>
                </a:lnTo>
                <a:lnTo>
                  <a:pt x="15351" y="7231"/>
                </a:lnTo>
                <a:lnTo>
                  <a:pt x="15313" y="7213"/>
                </a:lnTo>
                <a:lnTo>
                  <a:pt x="15275" y="7196"/>
                </a:lnTo>
                <a:lnTo>
                  <a:pt x="15236" y="7179"/>
                </a:lnTo>
                <a:lnTo>
                  <a:pt x="15198" y="7163"/>
                </a:lnTo>
                <a:lnTo>
                  <a:pt x="15159" y="7149"/>
                </a:lnTo>
                <a:lnTo>
                  <a:pt x="15119" y="7134"/>
                </a:lnTo>
                <a:lnTo>
                  <a:pt x="15079" y="7121"/>
                </a:lnTo>
                <a:lnTo>
                  <a:pt x="15038" y="7109"/>
                </a:lnTo>
                <a:lnTo>
                  <a:pt x="14999" y="7098"/>
                </a:lnTo>
                <a:lnTo>
                  <a:pt x="14958" y="7088"/>
                </a:lnTo>
                <a:lnTo>
                  <a:pt x="14917" y="7078"/>
                </a:lnTo>
                <a:lnTo>
                  <a:pt x="14876" y="7069"/>
                </a:lnTo>
                <a:lnTo>
                  <a:pt x="14834" y="7062"/>
                </a:lnTo>
                <a:lnTo>
                  <a:pt x="14792" y="7055"/>
                </a:lnTo>
                <a:lnTo>
                  <a:pt x="14750" y="7050"/>
                </a:lnTo>
                <a:lnTo>
                  <a:pt x="14709" y="7046"/>
                </a:lnTo>
                <a:lnTo>
                  <a:pt x="14667" y="7042"/>
                </a:lnTo>
                <a:lnTo>
                  <a:pt x="14625" y="7040"/>
                </a:lnTo>
                <a:lnTo>
                  <a:pt x="14583" y="7038"/>
                </a:lnTo>
                <a:lnTo>
                  <a:pt x="14540" y="7037"/>
                </a:lnTo>
                <a:lnTo>
                  <a:pt x="14483" y="7038"/>
                </a:lnTo>
                <a:lnTo>
                  <a:pt x="14426" y="7041"/>
                </a:lnTo>
                <a:lnTo>
                  <a:pt x="14370" y="7046"/>
                </a:lnTo>
                <a:lnTo>
                  <a:pt x="14314" y="7052"/>
                </a:lnTo>
                <a:lnTo>
                  <a:pt x="14258" y="7059"/>
                </a:lnTo>
                <a:lnTo>
                  <a:pt x="14203" y="7069"/>
                </a:lnTo>
                <a:lnTo>
                  <a:pt x="14149" y="7080"/>
                </a:lnTo>
                <a:lnTo>
                  <a:pt x="14095" y="7094"/>
                </a:lnTo>
                <a:lnTo>
                  <a:pt x="14042" y="7108"/>
                </a:lnTo>
                <a:lnTo>
                  <a:pt x="13990" y="7124"/>
                </a:lnTo>
                <a:lnTo>
                  <a:pt x="13938" y="7143"/>
                </a:lnTo>
                <a:lnTo>
                  <a:pt x="13887" y="7161"/>
                </a:lnTo>
                <a:lnTo>
                  <a:pt x="13836" y="7182"/>
                </a:lnTo>
                <a:lnTo>
                  <a:pt x="13787" y="7205"/>
                </a:lnTo>
                <a:lnTo>
                  <a:pt x="13738" y="7228"/>
                </a:lnTo>
                <a:lnTo>
                  <a:pt x="13690" y="7254"/>
                </a:lnTo>
                <a:lnTo>
                  <a:pt x="13643" y="7280"/>
                </a:lnTo>
                <a:lnTo>
                  <a:pt x="13597" y="7308"/>
                </a:lnTo>
                <a:lnTo>
                  <a:pt x="13551" y="7337"/>
                </a:lnTo>
                <a:lnTo>
                  <a:pt x="13507" y="7367"/>
                </a:lnTo>
                <a:lnTo>
                  <a:pt x="13463" y="7399"/>
                </a:lnTo>
                <a:lnTo>
                  <a:pt x="13421" y="7432"/>
                </a:lnTo>
                <a:lnTo>
                  <a:pt x="13379" y="7466"/>
                </a:lnTo>
                <a:lnTo>
                  <a:pt x="13339" y="7501"/>
                </a:lnTo>
                <a:lnTo>
                  <a:pt x="13300" y="7538"/>
                </a:lnTo>
                <a:lnTo>
                  <a:pt x="13261" y="7575"/>
                </a:lnTo>
                <a:lnTo>
                  <a:pt x="13224" y="7614"/>
                </a:lnTo>
                <a:lnTo>
                  <a:pt x="13188" y="7655"/>
                </a:lnTo>
                <a:lnTo>
                  <a:pt x="13154" y="7695"/>
                </a:lnTo>
                <a:lnTo>
                  <a:pt x="13120" y="7737"/>
                </a:lnTo>
                <a:lnTo>
                  <a:pt x="13088" y="7780"/>
                </a:lnTo>
                <a:lnTo>
                  <a:pt x="13057" y="7824"/>
                </a:lnTo>
                <a:lnTo>
                  <a:pt x="13057" y="7155"/>
                </a:lnTo>
                <a:lnTo>
                  <a:pt x="12365" y="7155"/>
                </a:lnTo>
                <a:lnTo>
                  <a:pt x="12365" y="9521"/>
                </a:lnTo>
                <a:lnTo>
                  <a:pt x="10983" y="7155"/>
                </a:lnTo>
                <a:lnTo>
                  <a:pt x="10311" y="7155"/>
                </a:lnTo>
                <a:lnTo>
                  <a:pt x="10311" y="7259"/>
                </a:lnTo>
                <a:lnTo>
                  <a:pt x="10311" y="7363"/>
                </a:lnTo>
                <a:lnTo>
                  <a:pt x="10311" y="7467"/>
                </a:lnTo>
                <a:lnTo>
                  <a:pt x="10311" y="7571"/>
                </a:lnTo>
                <a:lnTo>
                  <a:pt x="10311" y="7676"/>
                </a:lnTo>
                <a:lnTo>
                  <a:pt x="10311" y="7781"/>
                </a:lnTo>
                <a:lnTo>
                  <a:pt x="10311" y="7885"/>
                </a:lnTo>
                <a:lnTo>
                  <a:pt x="10311" y="7990"/>
                </a:lnTo>
                <a:lnTo>
                  <a:pt x="10311" y="8095"/>
                </a:lnTo>
                <a:lnTo>
                  <a:pt x="10311" y="8199"/>
                </a:lnTo>
                <a:lnTo>
                  <a:pt x="10311" y="8304"/>
                </a:lnTo>
                <a:lnTo>
                  <a:pt x="10311" y="8410"/>
                </a:lnTo>
                <a:lnTo>
                  <a:pt x="10311" y="8515"/>
                </a:lnTo>
                <a:lnTo>
                  <a:pt x="10311" y="8620"/>
                </a:lnTo>
                <a:lnTo>
                  <a:pt x="10311" y="8725"/>
                </a:lnTo>
                <a:lnTo>
                  <a:pt x="10311" y="8831"/>
                </a:lnTo>
                <a:lnTo>
                  <a:pt x="10294" y="8882"/>
                </a:lnTo>
                <a:lnTo>
                  <a:pt x="10275" y="8934"/>
                </a:lnTo>
                <a:lnTo>
                  <a:pt x="10251" y="8984"/>
                </a:lnTo>
                <a:lnTo>
                  <a:pt x="10226" y="9036"/>
                </a:lnTo>
                <a:lnTo>
                  <a:pt x="10198" y="9086"/>
                </a:lnTo>
                <a:lnTo>
                  <a:pt x="10167" y="9137"/>
                </a:lnTo>
                <a:lnTo>
                  <a:pt x="10135" y="9186"/>
                </a:lnTo>
                <a:lnTo>
                  <a:pt x="10100" y="9235"/>
                </a:lnTo>
                <a:lnTo>
                  <a:pt x="10063" y="9283"/>
                </a:lnTo>
                <a:lnTo>
                  <a:pt x="10025" y="9331"/>
                </a:lnTo>
                <a:lnTo>
                  <a:pt x="9984" y="9376"/>
                </a:lnTo>
                <a:lnTo>
                  <a:pt x="9941" y="9421"/>
                </a:lnTo>
                <a:lnTo>
                  <a:pt x="9898" y="9465"/>
                </a:lnTo>
                <a:lnTo>
                  <a:pt x="9852" y="9508"/>
                </a:lnTo>
                <a:lnTo>
                  <a:pt x="9806" y="9549"/>
                </a:lnTo>
                <a:lnTo>
                  <a:pt x="9758" y="9588"/>
                </a:lnTo>
                <a:lnTo>
                  <a:pt x="9709" y="9626"/>
                </a:lnTo>
                <a:lnTo>
                  <a:pt x="9660" y="9663"/>
                </a:lnTo>
                <a:lnTo>
                  <a:pt x="9609" y="9697"/>
                </a:lnTo>
                <a:lnTo>
                  <a:pt x="9558" y="9730"/>
                </a:lnTo>
                <a:lnTo>
                  <a:pt x="9506" y="9760"/>
                </a:lnTo>
                <a:lnTo>
                  <a:pt x="9454" y="9788"/>
                </a:lnTo>
                <a:lnTo>
                  <a:pt x="9402" y="9814"/>
                </a:lnTo>
                <a:lnTo>
                  <a:pt x="9350" y="9838"/>
                </a:lnTo>
                <a:lnTo>
                  <a:pt x="9297" y="9859"/>
                </a:lnTo>
                <a:lnTo>
                  <a:pt x="9245" y="9878"/>
                </a:lnTo>
                <a:lnTo>
                  <a:pt x="9191" y="9895"/>
                </a:lnTo>
                <a:lnTo>
                  <a:pt x="9139" y="9908"/>
                </a:lnTo>
                <a:lnTo>
                  <a:pt x="9088" y="9919"/>
                </a:lnTo>
                <a:lnTo>
                  <a:pt x="9037" y="9926"/>
                </a:lnTo>
                <a:lnTo>
                  <a:pt x="8986" y="9931"/>
                </a:lnTo>
                <a:lnTo>
                  <a:pt x="8937" y="9932"/>
                </a:lnTo>
                <a:lnTo>
                  <a:pt x="8880" y="9931"/>
                </a:lnTo>
                <a:lnTo>
                  <a:pt x="8824" y="9927"/>
                </a:lnTo>
                <a:lnTo>
                  <a:pt x="8768" y="9920"/>
                </a:lnTo>
                <a:lnTo>
                  <a:pt x="8714" y="9911"/>
                </a:lnTo>
                <a:lnTo>
                  <a:pt x="8660" y="9898"/>
                </a:lnTo>
                <a:lnTo>
                  <a:pt x="8608" y="9884"/>
                </a:lnTo>
                <a:lnTo>
                  <a:pt x="8556" y="9866"/>
                </a:lnTo>
                <a:lnTo>
                  <a:pt x="8506" y="9847"/>
                </a:lnTo>
                <a:lnTo>
                  <a:pt x="8457" y="9824"/>
                </a:lnTo>
                <a:lnTo>
                  <a:pt x="8409" y="9800"/>
                </a:lnTo>
                <a:lnTo>
                  <a:pt x="8362" y="9774"/>
                </a:lnTo>
                <a:lnTo>
                  <a:pt x="8319" y="9745"/>
                </a:lnTo>
                <a:lnTo>
                  <a:pt x="8275" y="9715"/>
                </a:lnTo>
                <a:lnTo>
                  <a:pt x="8233" y="9682"/>
                </a:lnTo>
                <a:lnTo>
                  <a:pt x="8193" y="9647"/>
                </a:lnTo>
                <a:lnTo>
                  <a:pt x="8154" y="9611"/>
                </a:lnTo>
                <a:lnTo>
                  <a:pt x="8118" y="9572"/>
                </a:lnTo>
                <a:lnTo>
                  <a:pt x="8084" y="9532"/>
                </a:lnTo>
                <a:lnTo>
                  <a:pt x="8050" y="9491"/>
                </a:lnTo>
                <a:lnTo>
                  <a:pt x="8019" y="9448"/>
                </a:lnTo>
                <a:lnTo>
                  <a:pt x="7991" y="9403"/>
                </a:lnTo>
                <a:lnTo>
                  <a:pt x="7964" y="9356"/>
                </a:lnTo>
                <a:lnTo>
                  <a:pt x="7940" y="9309"/>
                </a:lnTo>
                <a:lnTo>
                  <a:pt x="7918" y="9260"/>
                </a:lnTo>
                <a:lnTo>
                  <a:pt x="7898" y="9210"/>
                </a:lnTo>
                <a:lnTo>
                  <a:pt x="7881" y="9159"/>
                </a:lnTo>
                <a:lnTo>
                  <a:pt x="7866" y="9107"/>
                </a:lnTo>
                <a:lnTo>
                  <a:pt x="7854" y="9053"/>
                </a:lnTo>
                <a:lnTo>
                  <a:pt x="7844" y="8999"/>
                </a:lnTo>
                <a:lnTo>
                  <a:pt x="7837" y="8943"/>
                </a:lnTo>
                <a:lnTo>
                  <a:pt x="7833" y="8887"/>
                </a:lnTo>
                <a:lnTo>
                  <a:pt x="7832" y="8831"/>
                </a:lnTo>
                <a:lnTo>
                  <a:pt x="7833" y="8774"/>
                </a:lnTo>
                <a:lnTo>
                  <a:pt x="7837" y="8718"/>
                </a:lnTo>
                <a:lnTo>
                  <a:pt x="7844" y="8662"/>
                </a:lnTo>
                <a:lnTo>
                  <a:pt x="7854" y="8608"/>
                </a:lnTo>
                <a:lnTo>
                  <a:pt x="7866" y="8554"/>
                </a:lnTo>
                <a:lnTo>
                  <a:pt x="7881" y="8502"/>
                </a:lnTo>
                <a:lnTo>
                  <a:pt x="7898" y="8451"/>
                </a:lnTo>
                <a:lnTo>
                  <a:pt x="7918" y="8400"/>
                </a:lnTo>
                <a:lnTo>
                  <a:pt x="7940" y="8351"/>
                </a:lnTo>
                <a:lnTo>
                  <a:pt x="7964" y="8304"/>
                </a:lnTo>
                <a:lnTo>
                  <a:pt x="7991" y="8258"/>
                </a:lnTo>
                <a:lnTo>
                  <a:pt x="8019" y="8213"/>
                </a:lnTo>
                <a:lnTo>
                  <a:pt x="8050" y="8170"/>
                </a:lnTo>
                <a:lnTo>
                  <a:pt x="8084" y="8128"/>
                </a:lnTo>
                <a:lnTo>
                  <a:pt x="8118" y="8088"/>
                </a:lnTo>
                <a:lnTo>
                  <a:pt x="8154" y="8050"/>
                </a:lnTo>
                <a:lnTo>
                  <a:pt x="8193" y="8013"/>
                </a:lnTo>
                <a:lnTo>
                  <a:pt x="8233" y="7979"/>
                </a:lnTo>
                <a:lnTo>
                  <a:pt x="8275" y="7946"/>
                </a:lnTo>
                <a:lnTo>
                  <a:pt x="8319" y="7915"/>
                </a:lnTo>
                <a:lnTo>
                  <a:pt x="8362" y="7887"/>
                </a:lnTo>
                <a:lnTo>
                  <a:pt x="8409" y="7860"/>
                </a:lnTo>
                <a:lnTo>
                  <a:pt x="8457" y="7836"/>
                </a:lnTo>
                <a:lnTo>
                  <a:pt x="8506" y="7814"/>
                </a:lnTo>
                <a:lnTo>
                  <a:pt x="8556" y="7794"/>
                </a:lnTo>
                <a:lnTo>
                  <a:pt x="8608" y="7777"/>
                </a:lnTo>
                <a:lnTo>
                  <a:pt x="8660" y="7763"/>
                </a:lnTo>
                <a:lnTo>
                  <a:pt x="8714" y="7749"/>
                </a:lnTo>
                <a:lnTo>
                  <a:pt x="8768" y="7740"/>
                </a:lnTo>
                <a:lnTo>
                  <a:pt x="8824" y="7733"/>
                </a:lnTo>
                <a:lnTo>
                  <a:pt x="8880" y="7729"/>
                </a:lnTo>
                <a:lnTo>
                  <a:pt x="8937" y="7728"/>
                </a:lnTo>
                <a:lnTo>
                  <a:pt x="8972" y="7728"/>
                </a:lnTo>
                <a:lnTo>
                  <a:pt x="9008" y="7730"/>
                </a:lnTo>
                <a:lnTo>
                  <a:pt x="9042" y="7733"/>
                </a:lnTo>
                <a:lnTo>
                  <a:pt x="9078" y="7738"/>
                </a:lnTo>
                <a:lnTo>
                  <a:pt x="9113" y="7744"/>
                </a:lnTo>
                <a:lnTo>
                  <a:pt x="9148" y="7750"/>
                </a:lnTo>
                <a:lnTo>
                  <a:pt x="9181" y="7759"/>
                </a:lnTo>
                <a:lnTo>
                  <a:pt x="9215" y="7768"/>
                </a:lnTo>
                <a:lnTo>
                  <a:pt x="9249" y="7779"/>
                </a:lnTo>
                <a:lnTo>
                  <a:pt x="9282" y="7790"/>
                </a:lnTo>
                <a:lnTo>
                  <a:pt x="9315" y="7802"/>
                </a:lnTo>
                <a:lnTo>
                  <a:pt x="9347" y="7815"/>
                </a:lnTo>
                <a:lnTo>
                  <a:pt x="9379" y="7829"/>
                </a:lnTo>
                <a:lnTo>
                  <a:pt x="9410" y="7844"/>
                </a:lnTo>
                <a:lnTo>
                  <a:pt x="9441" y="7859"/>
                </a:lnTo>
                <a:lnTo>
                  <a:pt x="9471" y="7876"/>
                </a:lnTo>
                <a:lnTo>
                  <a:pt x="9905" y="7334"/>
                </a:lnTo>
                <a:lnTo>
                  <a:pt x="9851" y="7301"/>
                </a:lnTo>
                <a:lnTo>
                  <a:pt x="9796" y="7270"/>
                </a:lnTo>
                <a:lnTo>
                  <a:pt x="9741" y="7241"/>
                </a:lnTo>
                <a:lnTo>
                  <a:pt x="9684" y="7214"/>
                </a:lnTo>
                <a:lnTo>
                  <a:pt x="9655" y="7201"/>
                </a:lnTo>
                <a:lnTo>
                  <a:pt x="9626" y="7188"/>
                </a:lnTo>
                <a:lnTo>
                  <a:pt x="9597" y="7176"/>
                </a:lnTo>
                <a:lnTo>
                  <a:pt x="9567" y="7164"/>
                </a:lnTo>
                <a:lnTo>
                  <a:pt x="9538" y="7154"/>
                </a:lnTo>
                <a:lnTo>
                  <a:pt x="9508" y="7143"/>
                </a:lnTo>
                <a:lnTo>
                  <a:pt x="9478" y="7132"/>
                </a:lnTo>
                <a:lnTo>
                  <a:pt x="9448" y="7123"/>
                </a:lnTo>
                <a:lnTo>
                  <a:pt x="9417" y="7114"/>
                </a:lnTo>
                <a:lnTo>
                  <a:pt x="9386" y="7106"/>
                </a:lnTo>
                <a:lnTo>
                  <a:pt x="9356" y="7098"/>
                </a:lnTo>
                <a:lnTo>
                  <a:pt x="9324" y="7091"/>
                </a:lnTo>
                <a:lnTo>
                  <a:pt x="9294" y="7084"/>
                </a:lnTo>
                <a:lnTo>
                  <a:pt x="9262" y="7077"/>
                </a:lnTo>
                <a:lnTo>
                  <a:pt x="9230" y="7071"/>
                </a:lnTo>
                <a:lnTo>
                  <a:pt x="9199" y="7066"/>
                </a:lnTo>
                <a:lnTo>
                  <a:pt x="9166" y="7062"/>
                </a:lnTo>
                <a:lnTo>
                  <a:pt x="9134" y="7058"/>
                </a:lnTo>
                <a:lnTo>
                  <a:pt x="9102" y="7054"/>
                </a:lnTo>
                <a:lnTo>
                  <a:pt x="9069" y="7052"/>
                </a:lnTo>
                <a:lnTo>
                  <a:pt x="9036" y="7050"/>
                </a:lnTo>
                <a:lnTo>
                  <a:pt x="9004" y="7048"/>
                </a:lnTo>
                <a:lnTo>
                  <a:pt x="8970" y="7047"/>
                </a:lnTo>
                <a:lnTo>
                  <a:pt x="8937" y="7047"/>
                </a:lnTo>
                <a:lnTo>
                  <a:pt x="8844" y="7049"/>
                </a:lnTo>
                <a:lnTo>
                  <a:pt x="8755" y="7056"/>
                </a:lnTo>
                <a:lnTo>
                  <a:pt x="8665" y="7067"/>
                </a:lnTo>
                <a:lnTo>
                  <a:pt x="8577" y="7083"/>
                </a:lnTo>
                <a:lnTo>
                  <a:pt x="8490" y="7103"/>
                </a:lnTo>
                <a:lnTo>
                  <a:pt x="8405" y="7127"/>
                </a:lnTo>
                <a:lnTo>
                  <a:pt x="8323" y="7155"/>
                </a:lnTo>
                <a:lnTo>
                  <a:pt x="8241" y="7186"/>
                </a:lnTo>
                <a:lnTo>
                  <a:pt x="8162" y="7223"/>
                </a:lnTo>
                <a:lnTo>
                  <a:pt x="8085" y="7262"/>
                </a:lnTo>
                <a:lnTo>
                  <a:pt x="8010" y="7304"/>
                </a:lnTo>
                <a:lnTo>
                  <a:pt x="7938" y="7351"/>
                </a:lnTo>
                <a:lnTo>
                  <a:pt x="7867" y="7401"/>
                </a:lnTo>
                <a:lnTo>
                  <a:pt x="7800" y="7454"/>
                </a:lnTo>
                <a:lnTo>
                  <a:pt x="7736" y="7510"/>
                </a:lnTo>
                <a:lnTo>
                  <a:pt x="7673" y="7569"/>
                </a:lnTo>
                <a:lnTo>
                  <a:pt x="7614" y="7631"/>
                </a:lnTo>
                <a:lnTo>
                  <a:pt x="7558" y="7695"/>
                </a:lnTo>
                <a:lnTo>
                  <a:pt x="7505" y="7764"/>
                </a:lnTo>
                <a:lnTo>
                  <a:pt x="7456" y="7833"/>
                </a:lnTo>
                <a:lnTo>
                  <a:pt x="7409" y="7905"/>
                </a:lnTo>
                <a:lnTo>
                  <a:pt x="7366" y="7981"/>
                </a:lnTo>
                <a:lnTo>
                  <a:pt x="7326" y="8057"/>
                </a:lnTo>
                <a:lnTo>
                  <a:pt x="7292" y="8136"/>
                </a:lnTo>
                <a:lnTo>
                  <a:pt x="7259" y="8217"/>
                </a:lnTo>
                <a:lnTo>
                  <a:pt x="7231" y="8300"/>
                </a:lnTo>
                <a:lnTo>
                  <a:pt x="7207" y="8385"/>
                </a:lnTo>
                <a:lnTo>
                  <a:pt x="7187" y="8471"/>
                </a:lnTo>
                <a:lnTo>
                  <a:pt x="7171" y="8559"/>
                </a:lnTo>
                <a:lnTo>
                  <a:pt x="7160" y="8647"/>
                </a:lnTo>
                <a:lnTo>
                  <a:pt x="7153" y="8738"/>
                </a:lnTo>
                <a:lnTo>
                  <a:pt x="7151" y="8831"/>
                </a:lnTo>
                <a:lnTo>
                  <a:pt x="7153" y="8922"/>
                </a:lnTo>
                <a:lnTo>
                  <a:pt x="7160" y="9013"/>
                </a:lnTo>
                <a:lnTo>
                  <a:pt x="7171" y="9102"/>
                </a:lnTo>
                <a:lnTo>
                  <a:pt x="7187" y="9190"/>
                </a:lnTo>
                <a:lnTo>
                  <a:pt x="7207" y="9276"/>
                </a:lnTo>
                <a:lnTo>
                  <a:pt x="7231" y="9360"/>
                </a:lnTo>
                <a:lnTo>
                  <a:pt x="7259" y="9444"/>
                </a:lnTo>
                <a:lnTo>
                  <a:pt x="7292" y="9524"/>
                </a:lnTo>
                <a:lnTo>
                  <a:pt x="7326" y="9604"/>
                </a:lnTo>
                <a:lnTo>
                  <a:pt x="7366" y="9680"/>
                </a:lnTo>
                <a:lnTo>
                  <a:pt x="7409" y="9755"/>
                </a:lnTo>
                <a:lnTo>
                  <a:pt x="7456" y="9828"/>
                </a:lnTo>
                <a:lnTo>
                  <a:pt x="7505" y="9898"/>
                </a:lnTo>
                <a:lnTo>
                  <a:pt x="7558" y="9965"/>
                </a:lnTo>
                <a:lnTo>
                  <a:pt x="7614" y="10029"/>
                </a:lnTo>
                <a:lnTo>
                  <a:pt x="7673" y="10091"/>
                </a:lnTo>
                <a:lnTo>
                  <a:pt x="7736" y="10150"/>
                </a:lnTo>
                <a:lnTo>
                  <a:pt x="7800" y="10206"/>
                </a:lnTo>
                <a:lnTo>
                  <a:pt x="7867" y="10259"/>
                </a:lnTo>
                <a:lnTo>
                  <a:pt x="7938" y="10309"/>
                </a:lnTo>
                <a:lnTo>
                  <a:pt x="8010" y="10356"/>
                </a:lnTo>
                <a:lnTo>
                  <a:pt x="8085" y="10399"/>
                </a:lnTo>
                <a:lnTo>
                  <a:pt x="8162" y="10438"/>
                </a:lnTo>
                <a:lnTo>
                  <a:pt x="8241" y="10474"/>
                </a:lnTo>
                <a:lnTo>
                  <a:pt x="8323" y="10506"/>
                </a:lnTo>
                <a:lnTo>
                  <a:pt x="8405" y="10534"/>
                </a:lnTo>
                <a:lnTo>
                  <a:pt x="8490" y="10558"/>
                </a:lnTo>
                <a:lnTo>
                  <a:pt x="8577" y="10578"/>
                </a:lnTo>
                <a:lnTo>
                  <a:pt x="8665" y="10593"/>
                </a:lnTo>
                <a:lnTo>
                  <a:pt x="8755" y="10604"/>
                </a:lnTo>
                <a:lnTo>
                  <a:pt x="8844" y="10612"/>
                </a:lnTo>
                <a:lnTo>
                  <a:pt x="8937" y="10614"/>
                </a:lnTo>
                <a:lnTo>
                  <a:pt x="8982" y="10614"/>
                </a:lnTo>
                <a:lnTo>
                  <a:pt x="9028" y="10611"/>
                </a:lnTo>
                <a:lnTo>
                  <a:pt x="9073" y="10607"/>
                </a:lnTo>
                <a:lnTo>
                  <a:pt x="9119" y="10602"/>
                </a:lnTo>
                <a:lnTo>
                  <a:pt x="9165" y="10596"/>
                </a:lnTo>
                <a:lnTo>
                  <a:pt x="9211" y="10588"/>
                </a:lnTo>
                <a:lnTo>
                  <a:pt x="9256" y="10580"/>
                </a:lnTo>
                <a:lnTo>
                  <a:pt x="9302" y="10569"/>
                </a:lnTo>
                <a:lnTo>
                  <a:pt x="9347" y="10558"/>
                </a:lnTo>
                <a:lnTo>
                  <a:pt x="9393" y="10544"/>
                </a:lnTo>
                <a:lnTo>
                  <a:pt x="9438" y="10531"/>
                </a:lnTo>
                <a:lnTo>
                  <a:pt x="9482" y="10516"/>
                </a:lnTo>
                <a:lnTo>
                  <a:pt x="9527" y="10499"/>
                </a:lnTo>
                <a:lnTo>
                  <a:pt x="9572" y="10481"/>
                </a:lnTo>
                <a:lnTo>
                  <a:pt x="9616" y="10462"/>
                </a:lnTo>
                <a:lnTo>
                  <a:pt x="9660" y="10443"/>
                </a:lnTo>
                <a:lnTo>
                  <a:pt x="9704" y="10421"/>
                </a:lnTo>
                <a:lnTo>
                  <a:pt x="9747" y="10399"/>
                </a:lnTo>
                <a:lnTo>
                  <a:pt x="9790" y="10375"/>
                </a:lnTo>
                <a:lnTo>
                  <a:pt x="9833" y="10351"/>
                </a:lnTo>
                <a:lnTo>
                  <a:pt x="9874" y="10325"/>
                </a:lnTo>
                <a:lnTo>
                  <a:pt x="9916" y="10299"/>
                </a:lnTo>
                <a:lnTo>
                  <a:pt x="9957" y="10271"/>
                </a:lnTo>
                <a:lnTo>
                  <a:pt x="9998" y="10243"/>
                </a:lnTo>
                <a:lnTo>
                  <a:pt x="10038" y="10213"/>
                </a:lnTo>
                <a:lnTo>
                  <a:pt x="10077" y="10183"/>
                </a:lnTo>
                <a:lnTo>
                  <a:pt x="10115" y="10152"/>
                </a:lnTo>
                <a:lnTo>
                  <a:pt x="10154" y="10120"/>
                </a:lnTo>
                <a:lnTo>
                  <a:pt x="10192" y="10087"/>
                </a:lnTo>
                <a:lnTo>
                  <a:pt x="10229" y="10053"/>
                </a:lnTo>
                <a:lnTo>
                  <a:pt x="10264" y="10018"/>
                </a:lnTo>
                <a:lnTo>
                  <a:pt x="10300" y="9982"/>
                </a:lnTo>
                <a:lnTo>
                  <a:pt x="10299" y="10060"/>
                </a:lnTo>
                <a:lnTo>
                  <a:pt x="10298" y="10138"/>
                </a:lnTo>
                <a:lnTo>
                  <a:pt x="10297" y="10215"/>
                </a:lnTo>
                <a:lnTo>
                  <a:pt x="10295" y="10294"/>
                </a:lnTo>
                <a:lnTo>
                  <a:pt x="10293" y="10371"/>
                </a:lnTo>
                <a:lnTo>
                  <a:pt x="10292" y="10449"/>
                </a:lnTo>
                <a:lnTo>
                  <a:pt x="10291" y="10527"/>
                </a:lnTo>
                <a:lnTo>
                  <a:pt x="10290" y="10604"/>
                </a:lnTo>
                <a:lnTo>
                  <a:pt x="10942" y="10604"/>
                </a:lnTo>
                <a:lnTo>
                  <a:pt x="10942" y="8437"/>
                </a:lnTo>
                <a:lnTo>
                  <a:pt x="12188" y="10604"/>
                </a:lnTo>
                <a:lnTo>
                  <a:pt x="12977" y="10604"/>
                </a:lnTo>
                <a:lnTo>
                  <a:pt x="12977" y="9695"/>
                </a:lnTo>
                <a:lnTo>
                  <a:pt x="13006" y="9745"/>
                </a:lnTo>
                <a:lnTo>
                  <a:pt x="13037" y="9795"/>
                </a:lnTo>
                <a:lnTo>
                  <a:pt x="13070" y="9844"/>
                </a:lnTo>
                <a:lnTo>
                  <a:pt x="13105" y="9891"/>
                </a:lnTo>
                <a:lnTo>
                  <a:pt x="13140" y="9936"/>
                </a:lnTo>
                <a:lnTo>
                  <a:pt x="13178" y="9982"/>
                </a:lnTo>
                <a:lnTo>
                  <a:pt x="13217" y="10026"/>
                </a:lnTo>
                <a:lnTo>
                  <a:pt x="13257" y="10068"/>
                </a:lnTo>
                <a:lnTo>
                  <a:pt x="13299" y="10110"/>
                </a:lnTo>
                <a:lnTo>
                  <a:pt x="13342" y="10149"/>
                </a:lnTo>
                <a:lnTo>
                  <a:pt x="13385" y="10188"/>
                </a:lnTo>
                <a:lnTo>
                  <a:pt x="13430" y="10225"/>
                </a:lnTo>
                <a:lnTo>
                  <a:pt x="13477" y="10260"/>
                </a:lnTo>
                <a:lnTo>
                  <a:pt x="13525" y="10295"/>
                </a:lnTo>
                <a:lnTo>
                  <a:pt x="13574" y="10327"/>
                </a:lnTo>
                <a:lnTo>
                  <a:pt x="13624" y="10358"/>
                </a:lnTo>
                <a:lnTo>
                  <a:pt x="13674" y="10388"/>
                </a:lnTo>
                <a:lnTo>
                  <a:pt x="13726" y="10416"/>
                </a:lnTo>
                <a:lnTo>
                  <a:pt x="13780" y="10443"/>
                </a:lnTo>
                <a:lnTo>
                  <a:pt x="13834" y="10467"/>
                </a:lnTo>
                <a:lnTo>
                  <a:pt x="13889" y="10489"/>
                </a:lnTo>
                <a:lnTo>
                  <a:pt x="13944" y="10511"/>
                </a:lnTo>
                <a:lnTo>
                  <a:pt x="14001" y="10529"/>
                </a:lnTo>
                <a:lnTo>
                  <a:pt x="14058" y="10546"/>
                </a:lnTo>
                <a:lnTo>
                  <a:pt x="14116" y="10563"/>
                </a:lnTo>
                <a:lnTo>
                  <a:pt x="14175" y="10576"/>
                </a:lnTo>
                <a:lnTo>
                  <a:pt x="14235" y="10587"/>
                </a:lnTo>
                <a:lnTo>
                  <a:pt x="14295" y="10596"/>
                </a:lnTo>
                <a:lnTo>
                  <a:pt x="14355" y="10604"/>
                </a:lnTo>
                <a:lnTo>
                  <a:pt x="14417" y="10610"/>
                </a:lnTo>
                <a:lnTo>
                  <a:pt x="14478" y="10613"/>
                </a:lnTo>
                <a:lnTo>
                  <a:pt x="14540" y="10614"/>
                </a:lnTo>
                <a:lnTo>
                  <a:pt x="14632" y="10612"/>
                </a:lnTo>
                <a:lnTo>
                  <a:pt x="14723" y="10604"/>
                </a:lnTo>
                <a:lnTo>
                  <a:pt x="14813" y="10593"/>
                </a:lnTo>
                <a:lnTo>
                  <a:pt x="14901" y="10577"/>
                </a:lnTo>
                <a:lnTo>
                  <a:pt x="14987" y="10557"/>
                </a:lnTo>
                <a:lnTo>
                  <a:pt x="15072" y="10532"/>
                </a:lnTo>
                <a:lnTo>
                  <a:pt x="15156" y="10504"/>
                </a:lnTo>
                <a:lnTo>
                  <a:pt x="15236" y="10471"/>
                </a:lnTo>
                <a:lnTo>
                  <a:pt x="15316" y="10434"/>
                </a:lnTo>
                <a:lnTo>
                  <a:pt x="15394" y="10395"/>
                </a:lnTo>
                <a:lnTo>
                  <a:pt x="15468" y="10351"/>
                </a:lnTo>
                <a:lnTo>
                  <a:pt x="15541" y="10304"/>
                </a:lnTo>
                <a:lnTo>
                  <a:pt x="15611" y="10254"/>
                </a:lnTo>
                <a:lnTo>
                  <a:pt x="15679" y="10200"/>
                </a:lnTo>
                <a:lnTo>
                  <a:pt x="15744" y="10143"/>
                </a:lnTo>
                <a:lnTo>
                  <a:pt x="15806" y="10084"/>
                </a:lnTo>
                <a:lnTo>
                  <a:pt x="15865" y="10021"/>
                </a:lnTo>
                <a:lnTo>
                  <a:pt x="15921" y="9956"/>
                </a:lnTo>
                <a:lnTo>
                  <a:pt x="15975" y="9888"/>
                </a:lnTo>
                <a:lnTo>
                  <a:pt x="16025" y="9817"/>
                </a:lnTo>
                <a:lnTo>
                  <a:pt x="16072" y="9744"/>
                </a:lnTo>
                <a:lnTo>
                  <a:pt x="16114" y="9670"/>
                </a:lnTo>
                <a:lnTo>
                  <a:pt x="16154" y="9592"/>
                </a:lnTo>
                <a:lnTo>
                  <a:pt x="16190" y="9513"/>
                </a:lnTo>
                <a:lnTo>
                  <a:pt x="16223" y="9431"/>
                </a:lnTo>
                <a:lnTo>
                  <a:pt x="16250" y="9348"/>
                </a:lnTo>
                <a:lnTo>
                  <a:pt x="16275" y="9263"/>
                </a:lnTo>
                <a:lnTo>
                  <a:pt x="16295" y="9177"/>
                </a:lnTo>
                <a:lnTo>
                  <a:pt x="16310" y="9089"/>
                </a:lnTo>
                <a:lnTo>
                  <a:pt x="16322" y="9000"/>
                </a:lnTo>
                <a:lnTo>
                  <a:pt x="16329" y="8910"/>
                </a:lnTo>
                <a:lnTo>
                  <a:pt x="16331" y="8819"/>
                </a:lnTo>
                <a:lnTo>
                  <a:pt x="14441" y="8819"/>
                </a:lnTo>
                <a:lnTo>
                  <a:pt x="14441" y="9502"/>
                </a:lnTo>
                <a:lnTo>
                  <a:pt x="15405" y="9502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1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80808" y="129438"/>
            <a:ext cx="9213427" cy="104417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ACCIONES DE PREVENCIÓN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375671" y="782591"/>
            <a:ext cx="11215693" cy="349770"/>
          </a:xfrm>
        </p:spPr>
        <p:txBody>
          <a:bodyPr>
            <a:no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Infraestructura nacional para la inspección fitozoosanitaria</a:t>
            </a:r>
          </a:p>
        </p:txBody>
      </p:sp>
      <p:sp>
        <p:nvSpPr>
          <p:cNvPr id="10" name="Marcador de número de diapositiva 5"/>
          <p:cNvSpPr txBox="1">
            <a:spLocks/>
          </p:cNvSpPr>
          <p:nvPr/>
        </p:nvSpPr>
        <p:spPr>
          <a:xfrm>
            <a:off x="9315796" y="65680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7B675F-C7C2-4CD8-ACEC-5027C5AF2285}" type="slidenum"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675591" y="1406243"/>
            <a:ext cx="3260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sz="2400" b="1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es-MX" sz="2400" b="1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de Inspección de Sanidad Agropecuaria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397409" y="4519169"/>
            <a:ext cx="851901" cy="165866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3" b="-5463"/>
          <a:stretch/>
        </p:blipFill>
        <p:spPr>
          <a:xfrm>
            <a:off x="279693" y="4141734"/>
            <a:ext cx="1432381" cy="1231846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-17142" y="3168600"/>
            <a:ext cx="2368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363307" y="4674671"/>
            <a:ext cx="11606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600" b="1" i="1">
                <a:gradFill>
                  <a:gsLst>
                    <a:gs pos="0">
                      <a:srgbClr val="009999"/>
                    </a:gs>
                    <a:gs pos="58000">
                      <a:srgbClr val="006666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Eurostile Bold" panose="020B0804020202050204" pitchFamily="34" charset="0"/>
              </a:defRPr>
            </a:lvl1pPr>
          </a:lstStyle>
          <a:p>
            <a:r>
              <a:rPr lang="es-MX" sz="28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482</a:t>
            </a:r>
            <a:endParaRPr lang="es-MX" sz="28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457036" y="5586990"/>
            <a:ext cx="11606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600" b="1" i="1">
                <a:gradFill>
                  <a:gsLst>
                    <a:gs pos="0">
                      <a:srgbClr val="009999"/>
                    </a:gs>
                    <a:gs pos="58000">
                      <a:srgbClr val="006666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Eurostile Bold" panose="020B0804020202050204" pitchFamily="34" charset="0"/>
              </a:defRPr>
            </a:lvl1pPr>
          </a:lstStyle>
          <a:p>
            <a:r>
              <a:rPr lang="es-MX" sz="28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859</a:t>
            </a:r>
            <a:endParaRPr lang="es-MX" sz="28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95929" y="5535222"/>
            <a:ext cx="985141" cy="663303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10375046" y="5081772"/>
            <a:ext cx="166325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600" b="1" i="1">
                <a:gradFill>
                  <a:gsLst>
                    <a:gs pos="0">
                      <a:srgbClr val="009999"/>
                    </a:gs>
                    <a:gs pos="58000">
                      <a:srgbClr val="006666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Eurostile Bold" panose="020B0804020202050204" pitchFamily="34" charset="0"/>
              </a:defRPr>
            </a:lvl1pPr>
          </a:lstStyle>
          <a:p>
            <a:r>
              <a:rPr lang="es-MX" sz="12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Caninas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10328131" y="4795989"/>
            <a:ext cx="1076809" cy="373236"/>
            <a:chOff x="7558986" y="5469040"/>
            <a:chExt cx="2170198" cy="849836"/>
          </a:xfrm>
        </p:grpSpPr>
        <p:pic>
          <p:nvPicPr>
            <p:cNvPr id="55" name="Picture 2" descr="Resultado de imagen para dog icon vector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8841119" y="5469040"/>
              <a:ext cx="888065" cy="77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ángulo 55"/>
            <p:cNvSpPr/>
            <p:nvPr/>
          </p:nvSpPr>
          <p:spPr>
            <a:xfrm>
              <a:off x="7558986" y="5477929"/>
              <a:ext cx="889084" cy="840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</a:p>
          </p:txBody>
        </p:sp>
      </p:grpSp>
      <p:sp>
        <p:nvSpPr>
          <p:cNvPr id="57" name="CuadroTexto 56"/>
          <p:cNvSpPr txBox="1"/>
          <p:nvPr/>
        </p:nvSpPr>
        <p:spPr>
          <a:xfrm>
            <a:off x="-54697" y="6657945"/>
            <a:ext cx="2207694" cy="2000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s-MX" sz="700" dirty="0">
                <a:latin typeface="Arial" panose="020B0604020202020204" pitchFamily="34" charset="0"/>
                <a:cs typeface="Arial" panose="020B0604020202020204" pitchFamily="34" charset="0"/>
              </a:rPr>
              <a:t>Fuente: Formato plantilla de personal 01/01/2022</a:t>
            </a:r>
          </a:p>
        </p:txBody>
      </p:sp>
      <p:pic>
        <p:nvPicPr>
          <p:cNvPr id="58" name="Gráfico 109" descr="Avión">
            <a:extLst>
              <a:ext uri="{FF2B5EF4-FFF2-40B4-BE49-F238E27FC236}">
                <a16:creationId xmlns:a16="http://schemas.microsoft.com/office/drawing/2014/main" id="{9A07C140-4AC8-4780-B305-36D9F9C75A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9207">
            <a:off x="11047052" y="1139442"/>
            <a:ext cx="543485" cy="822057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10328400" y="1447192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60" name="Gráfico 50" descr="Crucero">
            <a:extLst>
              <a:ext uri="{FF2B5EF4-FFF2-40B4-BE49-F238E27FC236}">
                <a16:creationId xmlns:a16="http://schemas.microsoft.com/office/drawing/2014/main" id="{9AF6AE15-53E0-4C6D-A7D0-E797F576A2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61" y="1825744"/>
            <a:ext cx="837485" cy="543974"/>
          </a:xfrm>
          <a:prstGeom prst="rect">
            <a:avLst/>
          </a:prstGeom>
        </p:spPr>
      </p:pic>
      <p:sp>
        <p:nvSpPr>
          <p:cNvPr id="61" name="CuadroTexto 60"/>
          <p:cNvSpPr txBox="1"/>
          <p:nvPr/>
        </p:nvSpPr>
        <p:spPr>
          <a:xfrm>
            <a:off x="10376845" y="1957523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62" name="Gráfico 29" descr="Camión">
            <a:extLst>
              <a:ext uri="{FF2B5EF4-FFF2-40B4-BE49-F238E27FC236}">
                <a16:creationId xmlns:a16="http://schemas.microsoft.com/office/drawing/2014/main" id="{A72E2045-A785-4F27-95D1-F6F135BBF6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59" y="2259194"/>
            <a:ext cx="880270" cy="571767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10414870" y="2392711"/>
            <a:ext cx="57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243" name="Picture 2" descr="Imagen relacionada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134" y="3930077"/>
            <a:ext cx="467827" cy="4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Rectángulo 243"/>
          <p:cNvSpPr/>
          <p:nvPr/>
        </p:nvSpPr>
        <p:spPr>
          <a:xfrm>
            <a:off x="10394775" y="3966310"/>
            <a:ext cx="157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PVIF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967522" y="1274527"/>
            <a:ext cx="9182116" cy="5343594"/>
            <a:chOff x="421639" y="1293069"/>
            <a:chExt cx="9182116" cy="4766909"/>
          </a:xfrm>
        </p:grpSpPr>
        <p:grpSp>
          <p:nvGrpSpPr>
            <p:cNvPr id="454" name="Grupo 453"/>
            <p:cNvGrpSpPr/>
            <p:nvPr/>
          </p:nvGrpSpPr>
          <p:grpSpPr>
            <a:xfrm>
              <a:off x="421639" y="1293069"/>
              <a:ext cx="9182116" cy="4766909"/>
              <a:chOff x="421639" y="1293069"/>
              <a:chExt cx="9182116" cy="4446373"/>
            </a:xfrm>
          </p:grpSpPr>
          <p:pic>
            <p:nvPicPr>
              <p:cNvPr id="455" name="Picture 18" descr="México y la agenda 2030 – Piensa Sostenible">
                <a:extLst>
                  <a:ext uri="{FF2B5EF4-FFF2-40B4-BE49-F238E27FC236}">
                    <a16:creationId xmlns:a16="http://schemas.microsoft.com/office/drawing/2014/main" id="{53089F64-4F59-4ED9-9531-33589DE23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133" y="1567623"/>
                <a:ext cx="8308584" cy="39068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05062" y="3872938"/>
                <a:ext cx="202721" cy="306629"/>
              </a:xfrm>
              <a:prstGeom prst="rect">
                <a:avLst/>
              </a:prstGeom>
            </p:spPr>
          </p:pic>
          <p:pic>
            <p:nvPicPr>
              <p:cNvPr id="457" name="Picture 20" descr="Mapa del contorno de Ciudad de México para colorear.">
                <a:extLst>
                  <a:ext uri="{FF2B5EF4-FFF2-40B4-BE49-F238E27FC236}">
                    <a16:creationId xmlns:a16="http://schemas.microsoft.com/office/drawing/2014/main" id="{F5027C56-1E0B-466B-99AE-8C931A706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6574" b="93772" l="9780" r="89976">
                            <a14:foregroundMark x1="62605" y1="39287" x2="69927" y2="47059"/>
                            <a14:foregroundMark x1="60147" y1="36678" x2="60926" y2="37505"/>
                            <a14:foregroundMark x1="69927" y1="47059" x2="72616" y2="64360"/>
                            <a14:foregroundMark x1="72616" y1="64360" x2="71394" y2="82007"/>
                            <a14:foregroundMark x1="71394" y1="82007" x2="61369" y2="92734"/>
                            <a14:foregroundMark x1="61369" y1="92734" x2="37408" y2="82699"/>
                            <a14:foregroundMark x1="37408" y1="82699" x2="31785" y2="67128"/>
                            <a14:foregroundMark x1="31785" y1="67128" x2="29584" y2="49135"/>
                            <a14:foregroundMark x1="29584" y1="49135" x2="38875" y2="37370"/>
                            <a14:foregroundMark x1="38875" y1="37370" x2="43032" y2="21107"/>
                            <a14:foregroundMark x1="43032" y1="21107" x2="51100" y2="7612"/>
                            <a14:foregroundMark x1="51100" y1="7612" x2="59169" y2="21107"/>
                            <a14:foregroundMark x1="60290" y1="35703" x2="60391" y2="37024"/>
                            <a14:foregroundMark x1="59169" y1="21107" x2="59977" y2="31634"/>
                            <a14:foregroundMark x1="49633" y1="87889" x2="52567" y2="87889"/>
                            <a14:foregroundMark x1="71638" y1="81661" x2="72127" y2="67128"/>
                            <a14:foregroundMark x1="64525" y1="38027" x2="65037" y2="39446"/>
                            <a14:foregroundMark x1="59413" y1="23875" x2="61787" y2="30446"/>
                            <a14:foregroundMark x1="65037" y1="39446" x2="67971" y2="42907"/>
                            <a14:foregroundMark x1="67726" y1="43945" x2="70416" y2="47751"/>
                            <a14:foregroundMark x1="29584" y1="49481" x2="31051" y2="64706"/>
                            <a14:foregroundMark x1="56235" y1="93772" x2="61858" y2="92042"/>
                            <a14:foregroundMark x1="72616" y1="64706" x2="72861" y2="67128"/>
                            <a14:foregroundMark x1="73105" y1="64706" x2="74083" y2="67474"/>
                            <a14:foregroundMark x1="51100" y1="6574" x2="54523" y2="11073"/>
                            <a14:foregroundMark x1="60391" y1="32180" x2="60147" y2="34948"/>
                            <a14:foregroundMark x1="61125" y1="37716" x2="63325" y2="39446"/>
                            <a14:foregroundMark x1="71638" y1="66782" x2="71149" y2="74740"/>
                            <a14:foregroundMark x1="71149" y1="67820" x2="70905" y2="70934"/>
                            <a14:foregroundMark x1="71394" y1="80969" x2="71883" y2="77509"/>
                            <a14:foregroundMark x1="52323" y1="14187" x2="52078" y2="15917"/>
                            <a14:backgroundMark x1="65241" y1="36563" x2="65526" y2="37370"/>
                            <a14:backgroundMark x1="62836" y1="29758" x2="63911" y2="3279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8004" y="4787424"/>
                <a:ext cx="1428515" cy="655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8" name="Conector recto 457">
                <a:extLst>
                  <a:ext uri="{FF2B5EF4-FFF2-40B4-BE49-F238E27FC236}">
                    <a16:creationId xmlns:a16="http://schemas.microsoft.com/office/drawing/2014/main" id="{3D4E387A-9248-4B27-9BF6-F69AFE177D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8111" y="4645191"/>
                <a:ext cx="1653773" cy="661003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59" name="Conector recto 458">
                <a:extLst>
                  <a:ext uri="{FF2B5EF4-FFF2-40B4-BE49-F238E27FC236}">
                    <a16:creationId xmlns:a16="http://schemas.microsoft.com/office/drawing/2014/main" id="{F6E93ECE-900C-42E5-BDDB-FB1C260C35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623" y="4564995"/>
                <a:ext cx="1952639" cy="285961"/>
              </a:xfrm>
              <a:prstGeom prst="line">
                <a:avLst/>
              </a:prstGeom>
              <a:ln w="9525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6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293998" y="3797616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pic>
            <p:nvPicPr>
              <p:cNvPr id="46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500788" y="4961926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6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369875" y="513002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2-4</a:t>
                </a:r>
              </a:p>
            </p:txBody>
          </p:sp>
          <p:pic>
            <p:nvPicPr>
              <p:cNvPr id="463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21829" y="2357009"/>
                <a:ext cx="202721" cy="306629"/>
              </a:xfrm>
              <a:prstGeom prst="rect">
                <a:avLst/>
              </a:prstGeom>
            </p:spPr>
          </p:pic>
          <p:pic>
            <p:nvPicPr>
              <p:cNvPr id="464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278382" y="4411680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65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086573" y="4523556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5-6</a:t>
                </a:r>
              </a:p>
            </p:txBody>
          </p:sp>
          <p:pic>
            <p:nvPicPr>
              <p:cNvPr id="466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006258" y="3900333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6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9054399" y="390289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6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389989" y="227928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pic>
            <p:nvPicPr>
              <p:cNvPr id="469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115200" y="3343518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7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2922670" y="347700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pic>
            <p:nvPicPr>
              <p:cNvPr id="47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780181" y="335370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7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553856" y="346779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pic>
            <p:nvPicPr>
              <p:cNvPr id="473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163156" y="4199105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74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972108" y="432744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pic>
            <p:nvPicPr>
              <p:cNvPr id="475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23610" y="226082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7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2416217" y="240896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pic>
            <p:nvPicPr>
              <p:cNvPr id="477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823386" y="4564606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7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565243" y="464519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pic>
            <p:nvPicPr>
              <p:cNvPr id="479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61542" y="3197360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8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2189325" y="315774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pic>
            <p:nvPicPr>
              <p:cNvPr id="48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934650" y="280672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8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1990656" y="281548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pic>
            <p:nvPicPr>
              <p:cNvPr id="483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185994" y="3910515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84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8050171" y="378033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pic>
            <p:nvPicPr>
              <p:cNvPr id="485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225712" y="3052642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8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113127" y="3204776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pic>
            <p:nvPicPr>
              <p:cNvPr id="487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824122" y="4494399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8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606422" y="458048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pic>
            <p:nvPicPr>
              <p:cNvPr id="489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407316" y="4976709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9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6138712" y="508682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  <p:pic>
            <p:nvPicPr>
              <p:cNvPr id="49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274146" y="4080970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9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028500" y="417553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pic>
            <p:nvPicPr>
              <p:cNvPr id="493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64646" y="3529580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94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2375951" y="367497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pic>
            <p:nvPicPr>
              <p:cNvPr id="495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83515" y="3783992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9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846072" y="3722177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pic>
            <p:nvPicPr>
              <p:cNvPr id="497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854531" y="4149462"/>
                <a:ext cx="202721" cy="306629"/>
              </a:xfrm>
              <a:prstGeom prst="rect">
                <a:avLst/>
              </a:prstGeom>
            </p:spPr>
          </p:pic>
          <p:sp>
            <p:nvSpPr>
              <p:cNvPr id="49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805943" y="427128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  <p:pic>
            <p:nvPicPr>
              <p:cNvPr id="499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73529" y="4334908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0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379052" y="423656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pic>
            <p:nvPicPr>
              <p:cNvPr id="50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59329" y="297348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0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441639" y="312575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pic>
            <p:nvPicPr>
              <p:cNvPr id="503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258469" y="3635438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04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159623" y="352456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</a:p>
            </p:txBody>
          </p:sp>
          <p:pic>
            <p:nvPicPr>
              <p:cNvPr id="505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788109" y="329353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0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537065" y="321649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pic>
            <p:nvPicPr>
              <p:cNvPr id="507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025934" y="3745662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0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9099779" y="374145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pic>
            <p:nvPicPr>
              <p:cNvPr id="509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051777" y="4072774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1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9113442" y="406170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</a:t>
                </a:r>
              </a:p>
            </p:txBody>
          </p:sp>
          <p:pic>
            <p:nvPicPr>
              <p:cNvPr id="511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849428" y="5048267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1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905711" y="512656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513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573791" y="496883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</a:p>
            </p:txBody>
          </p:sp>
          <p:pic>
            <p:nvPicPr>
              <p:cNvPr id="514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596200" y="3956442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15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493003" y="383817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  <p:pic>
            <p:nvPicPr>
              <p:cNvPr id="516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42410" y="2816515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1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2485684" y="272284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</a:p>
            </p:txBody>
          </p:sp>
          <p:pic>
            <p:nvPicPr>
              <p:cNvPr id="518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593228" y="3814778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19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8460875" y="368517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pic>
            <p:nvPicPr>
              <p:cNvPr id="520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83515" y="2933881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21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997176" y="281888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pic>
            <p:nvPicPr>
              <p:cNvPr id="522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577917" y="2648686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23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477500" y="252373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pic>
            <p:nvPicPr>
              <p:cNvPr id="524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063757" y="4023019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25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874201" y="412378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</a:p>
            </p:txBody>
          </p:sp>
          <p:pic>
            <p:nvPicPr>
              <p:cNvPr id="526" name="Gráfico 109" descr="Avión">
                <a:extLst>
                  <a:ext uri="{FF2B5EF4-FFF2-40B4-BE49-F238E27FC236}">
                    <a16:creationId xmlns:a16="http://schemas.microsoft.com/office/drawing/2014/main" id="{9A07C140-4AC8-4780-B305-36D9F9C75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897476" y="3271019"/>
                <a:ext cx="202721" cy="306629"/>
              </a:xfrm>
              <a:prstGeom prst="rect">
                <a:avLst/>
              </a:prstGeom>
            </p:spPr>
          </p:pic>
          <p:sp>
            <p:nvSpPr>
              <p:cNvPr id="52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1780573" y="342450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</a:t>
                </a:r>
              </a:p>
            </p:txBody>
          </p:sp>
          <p:pic>
            <p:nvPicPr>
              <p:cNvPr id="528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2725" y="5033532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29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5220514" y="5152998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  <p:pic>
            <p:nvPicPr>
              <p:cNvPr id="530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443" y="3505604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31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5988350" y="3654872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pic>
            <p:nvPicPr>
              <p:cNvPr id="532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6132" y="4485418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33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7485501" y="4306388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</a:p>
            </p:txBody>
          </p:sp>
          <p:pic>
            <p:nvPicPr>
              <p:cNvPr id="534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8523" y="4614438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35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600129" y="4466791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</a:p>
            </p:txBody>
          </p:sp>
          <p:pic>
            <p:nvPicPr>
              <p:cNvPr id="536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1175" y="4326551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37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9122755" y="4316397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</a:t>
                </a:r>
              </a:p>
            </p:txBody>
          </p:sp>
          <p:pic>
            <p:nvPicPr>
              <p:cNvPr id="538" name="Imagen 537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965275" y="1872144"/>
                <a:ext cx="335309" cy="213378"/>
              </a:xfrm>
              <a:prstGeom prst="rect">
                <a:avLst/>
              </a:prstGeom>
            </p:spPr>
          </p:pic>
          <p:sp>
            <p:nvSpPr>
              <p:cNvPr id="539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77883" y="1777173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</a:p>
            </p:txBody>
          </p:sp>
          <p:pic>
            <p:nvPicPr>
              <p:cNvPr id="540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2527" y="2378623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41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1946970" y="2496643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pic>
            <p:nvPicPr>
              <p:cNvPr id="542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7921" y="5215656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43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408388" y="5333800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</a:t>
                </a:r>
              </a:p>
            </p:txBody>
          </p:sp>
          <p:pic>
            <p:nvPicPr>
              <p:cNvPr id="544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702" y="4748118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45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4086762" y="4846841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</a:p>
            </p:txBody>
          </p:sp>
          <p:pic>
            <p:nvPicPr>
              <p:cNvPr id="546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3577" y="4595760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47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3753004" y="4696756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  <p:pic>
            <p:nvPicPr>
              <p:cNvPr id="548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1334" y="3633911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49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3108004" y="3742697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49</a:t>
                </a:r>
              </a:p>
            </p:txBody>
          </p:sp>
          <p:pic>
            <p:nvPicPr>
              <p:cNvPr id="550" name="Imagen 549"/>
              <p:cNvPicPr>
                <a:picLocks noChangeAspect="1"/>
              </p:cNvPicPr>
              <p:nvPr/>
            </p:nvPicPr>
            <p:blipFill>
              <a:blip r:embed="rId16" cstate="email"/>
              <a:stretch>
                <a:fillRect/>
              </a:stretch>
            </p:blipFill>
            <p:spPr>
              <a:xfrm>
                <a:off x="3525366" y="4377647"/>
                <a:ext cx="335309" cy="213378"/>
              </a:xfrm>
              <a:prstGeom prst="rect">
                <a:avLst/>
              </a:prstGeom>
            </p:spPr>
          </p:pic>
          <p:sp>
            <p:nvSpPr>
              <p:cNvPr id="551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3410559" y="4459994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pic>
            <p:nvPicPr>
              <p:cNvPr id="552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9795" y="3891112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53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8284722" y="3713037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</a:p>
            </p:txBody>
          </p:sp>
          <p:pic>
            <p:nvPicPr>
              <p:cNvPr id="554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0395" y="4109643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55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128783" y="4015477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</a:p>
            </p:txBody>
          </p:sp>
          <p:pic>
            <p:nvPicPr>
              <p:cNvPr id="556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3207" y="4341947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57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401436" y="4240594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pic>
            <p:nvPicPr>
              <p:cNvPr id="558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6754" y="4940988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59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4745912" y="5045240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</a:p>
            </p:txBody>
          </p:sp>
          <p:sp>
            <p:nvSpPr>
              <p:cNvPr id="560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5947956" y="3480562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</a:t>
                </a:r>
              </a:p>
            </p:txBody>
          </p:sp>
          <p:pic>
            <p:nvPicPr>
              <p:cNvPr id="561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8331" y="3681091"/>
                <a:ext cx="336317" cy="218449"/>
              </a:xfrm>
              <a:prstGeom prst="rect">
                <a:avLst/>
              </a:prstGeom>
            </p:spPr>
          </p:pic>
          <p:pic>
            <p:nvPicPr>
              <p:cNvPr id="562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1561" y="4318205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63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7704162" y="4157299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pic>
            <p:nvPicPr>
              <p:cNvPr id="564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4970" y="3132225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65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2599655" y="3219281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pic>
            <p:nvPicPr>
              <p:cNvPr id="566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4917" y="5201581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67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5812207" y="5310805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58</a:t>
                </a:r>
              </a:p>
            </p:txBody>
          </p:sp>
          <p:pic>
            <p:nvPicPr>
              <p:cNvPr id="568" name="Gráfico 50" descr="Crucero">
                <a:extLst>
                  <a:ext uri="{FF2B5EF4-FFF2-40B4-BE49-F238E27FC236}">
                    <a16:creationId xmlns:a16="http://schemas.microsoft.com/office/drawing/2014/main" id="{9AF6AE15-53E0-4C6D-A7D0-E797F576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362" y="5113394"/>
                <a:ext cx="336317" cy="218449"/>
              </a:xfrm>
              <a:prstGeom prst="rect">
                <a:avLst/>
              </a:prstGeom>
            </p:spPr>
          </p:pic>
          <p:sp>
            <p:nvSpPr>
              <p:cNvPr id="569" name="Rectángulo: esquinas redondeadas 67">
                <a:extLst>
                  <a:ext uri="{FF2B5EF4-FFF2-40B4-BE49-F238E27FC236}">
                    <a16:creationId xmlns:a16="http://schemas.microsoft.com/office/drawing/2014/main" id="{1D0B79A3-2138-4E80-B32F-A289B9566B2B}"/>
                  </a:ext>
                </a:extLst>
              </p:cNvPr>
              <p:cNvSpPr/>
              <p:nvPr/>
            </p:nvSpPr>
            <p:spPr>
              <a:xfrm>
                <a:off x="6757351" y="5222618"/>
                <a:ext cx="481000" cy="28729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59</a:t>
                </a:r>
              </a:p>
            </p:txBody>
          </p:sp>
          <p:pic>
            <p:nvPicPr>
              <p:cNvPr id="570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550" y="5222618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71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7710369" y="533289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pic>
            <p:nvPicPr>
              <p:cNvPr id="572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901" y="4577468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73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8603302" y="468151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61</a:t>
                </a:r>
              </a:p>
            </p:txBody>
          </p:sp>
          <p:pic>
            <p:nvPicPr>
              <p:cNvPr id="574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361" y="5350187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75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8207068" y="4870326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62</a:t>
                </a:r>
              </a:p>
            </p:txBody>
          </p:sp>
          <p:sp>
            <p:nvSpPr>
              <p:cNvPr id="576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7140775" y="543358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</a:p>
            </p:txBody>
          </p:sp>
          <p:pic>
            <p:nvPicPr>
              <p:cNvPr id="577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6032" y="5212966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79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7393099" y="545033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578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7277473" y="508461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</a:p>
            </p:txBody>
          </p:sp>
          <p:pic>
            <p:nvPicPr>
              <p:cNvPr id="580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4802" y="4785340"/>
                <a:ext cx="380889" cy="247401"/>
              </a:xfrm>
              <a:prstGeom prst="rect">
                <a:avLst/>
              </a:prstGeom>
            </p:spPr>
          </p:pic>
          <p:pic>
            <p:nvPicPr>
              <p:cNvPr id="581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3560" y="1855132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82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2512692" y="169918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66</a:t>
                </a:r>
              </a:p>
            </p:txBody>
          </p:sp>
          <p:pic>
            <p:nvPicPr>
              <p:cNvPr id="583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9737" y="2327239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84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4881073" y="218167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pic>
            <p:nvPicPr>
              <p:cNvPr id="585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6511" y="1824545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86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3448834" y="167524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pic>
            <p:nvPicPr>
              <p:cNvPr id="587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5126" y="2884596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88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599118" y="2755280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69</a:t>
                </a:r>
              </a:p>
            </p:txBody>
          </p:sp>
          <p:pic>
            <p:nvPicPr>
              <p:cNvPr id="589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7357" y="2646184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90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243813" y="251781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</a:p>
            </p:txBody>
          </p:sp>
          <p:pic>
            <p:nvPicPr>
              <p:cNvPr id="591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029" y="3036099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92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901447" y="289154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pic>
            <p:nvPicPr>
              <p:cNvPr id="593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139" y="1453342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94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1013883" y="130529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pic>
            <p:nvPicPr>
              <p:cNvPr id="595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1577" y="1842787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96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2154799" y="168401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</a:t>
                </a:r>
              </a:p>
            </p:txBody>
          </p:sp>
          <p:pic>
            <p:nvPicPr>
              <p:cNvPr id="597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1569" y="2773163"/>
                <a:ext cx="380889" cy="247401"/>
              </a:xfrm>
              <a:prstGeom prst="rect">
                <a:avLst/>
              </a:prstGeom>
            </p:spPr>
          </p:pic>
          <p:sp>
            <p:nvSpPr>
              <p:cNvPr id="598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455005" y="265467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74</a:t>
                </a:r>
              </a:p>
            </p:txBody>
          </p:sp>
          <p:pic>
            <p:nvPicPr>
              <p:cNvPr id="599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8005" y="2262701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00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3952168" y="212046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</a:t>
                </a:r>
              </a:p>
            </p:txBody>
          </p:sp>
          <p:pic>
            <p:nvPicPr>
              <p:cNvPr id="601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219" y="2462751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02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128543" y="2348963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05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3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104685" y="2334960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</a:t>
                </a:r>
              </a:p>
            </p:txBody>
          </p:sp>
          <p:pic>
            <p:nvPicPr>
              <p:cNvPr id="604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8772" y="2979629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05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724813" y="2852226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pic>
            <p:nvPicPr>
              <p:cNvPr id="606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509" y="1532557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07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1586677" y="1414411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</a:t>
                </a:r>
              </a:p>
            </p:txBody>
          </p:sp>
          <p:pic>
            <p:nvPicPr>
              <p:cNvPr id="608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453" y="1461283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09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628495" y="1317515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</a:t>
                </a:r>
              </a:p>
            </p:txBody>
          </p:sp>
          <p:sp>
            <p:nvSpPr>
              <p:cNvPr id="610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2736002" y="177049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</a:p>
            </p:txBody>
          </p:sp>
          <p:pic>
            <p:nvPicPr>
              <p:cNvPr id="611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4858" y="2033791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12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3793856" y="1881938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</a:p>
            </p:txBody>
          </p:sp>
          <p:pic>
            <p:nvPicPr>
              <p:cNvPr id="613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2116" y="1596335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14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1362539" y="1388722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</a:t>
                </a:r>
              </a:p>
            </p:txBody>
          </p:sp>
          <p:pic>
            <p:nvPicPr>
              <p:cNvPr id="615" name="Gráfico 29" descr="Camión">
                <a:extLst>
                  <a:ext uri="{FF2B5EF4-FFF2-40B4-BE49-F238E27FC236}">
                    <a16:creationId xmlns:a16="http://schemas.microsoft.com/office/drawing/2014/main" id="{A72E2045-A785-4F27-95D1-F6F135BBF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303" y="1842747"/>
                <a:ext cx="380889" cy="247401"/>
              </a:xfrm>
              <a:prstGeom prst="rect">
                <a:avLst/>
              </a:prstGeom>
            </p:spPr>
          </p:pic>
          <p:sp>
            <p:nvSpPr>
              <p:cNvPr id="616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4006925" y="1985607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</a:t>
                </a:r>
              </a:p>
            </p:txBody>
          </p:sp>
          <p:sp>
            <p:nvSpPr>
              <p:cNvPr id="617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3610375" y="180963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82</a:t>
                </a:r>
              </a:p>
            </p:txBody>
          </p:sp>
          <p:sp>
            <p:nvSpPr>
              <p:cNvPr id="618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5764593" y="2716580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83</a:t>
                </a:r>
              </a:p>
            </p:txBody>
          </p:sp>
          <p:sp>
            <p:nvSpPr>
              <p:cNvPr id="619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833555" y="132597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84</a:t>
                </a:r>
              </a:p>
            </p:txBody>
          </p:sp>
          <p:sp>
            <p:nvSpPr>
              <p:cNvPr id="620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1488661" y="1293069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</a:p>
            </p:txBody>
          </p:sp>
          <p:sp>
            <p:nvSpPr>
              <p:cNvPr id="621" name="Rectángulo: esquinas redondeadas 39">
                <a:extLst>
                  <a:ext uri="{FF2B5EF4-FFF2-40B4-BE49-F238E27FC236}">
                    <a16:creationId xmlns:a16="http://schemas.microsoft.com/office/drawing/2014/main" id="{DE0FEBA8-72AB-49CF-8BB7-D8FD903B4530}"/>
                  </a:ext>
                </a:extLst>
              </p:cNvPr>
              <p:cNvSpPr/>
              <p:nvPr/>
            </p:nvSpPr>
            <p:spPr>
              <a:xfrm>
                <a:off x="421639" y="1437624"/>
                <a:ext cx="481000" cy="289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249630" y="3172492"/>
              <a:ext cx="4791685" cy="2684798"/>
              <a:chOff x="3249630" y="3172492"/>
              <a:chExt cx="4791685" cy="2684798"/>
            </a:xfrm>
          </p:grpSpPr>
          <p:pic>
            <p:nvPicPr>
              <p:cNvPr id="246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4177" y="5151425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4384" y="5023545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023" y="4829885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2862" y="4954145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6072" y="5420300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6253" y="5594508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9654" y="5427836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8325" y="4921800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8272" y="3998629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6651" y="3841180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1662" y="4040249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449" y="3617004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810" y="3850993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6578" y="3623572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9309" y="3366448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3817" y="3542739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47" y="3831095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526" y="4673389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727" y="5042204"/>
                <a:ext cx="208453" cy="208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585161" y="4892358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6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297546" y="4702173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3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408534" y="5127429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3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423685" y="5337329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3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573887" y="5592011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4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7044927" y="5295196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41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6961324" y="4838776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4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6214025" y="4814195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443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798356" y="4023982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444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401766" y="5106532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445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753314" y="4617991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sp>
            <p:nvSpPr>
              <p:cNvPr id="446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249630" y="4069883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447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437326" y="3654225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448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780534" y="3654966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449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3913019" y="3331802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450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204635" y="3172492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451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4778330" y="3663856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452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186316" y="3987376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453" name="Rectángulo: esquinas redondeadas 90">
                <a:extLst>
                  <a:ext uri="{FF2B5EF4-FFF2-40B4-BE49-F238E27FC236}">
                    <a16:creationId xmlns:a16="http://schemas.microsoft.com/office/drawing/2014/main" id="{10FEF2DD-7975-4585-993E-905D866203C3}"/>
                  </a:ext>
                </a:extLst>
              </p:cNvPr>
              <p:cNvSpPr/>
              <p:nvPr/>
            </p:nvSpPr>
            <p:spPr>
              <a:xfrm>
                <a:off x="5275929" y="3520879"/>
                <a:ext cx="411673" cy="26527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b="1" dirty="0">
                    <a:solidFill>
                      <a:srgbClr val="D011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</p:grpSp>
      </p:grpSp>
      <p:sp>
        <p:nvSpPr>
          <p:cNvPr id="234" name="CuadroTexto 233"/>
          <p:cNvSpPr txBox="1"/>
          <p:nvPr/>
        </p:nvSpPr>
        <p:spPr>
          <a:xfrm>
            <a:off x="531811" y="3463985"/>
            <a:ext cx="106804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1600" b="1" i="1">
                <a:gradFill>
                  <a:gsLst>
                    <a:gs pos="0">
                      <a:srgbClr val="009999"/>
                    </a:gs>
                    <a:gs pos="58000">
                      <a:srgbClr val="006666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Eurostile Bold" panose="020B0804020202050204" pitchFamily="34" charset="0"/>
              </a:defRPr>
            </a:lvl1pPr>
          </a:lstStyle>
          <a:p>
            <a:r>
              <a:rPr lang="es-MX" sz="2800" i="0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2000" i="0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1,341</a:t>
            </a:r>
            <a:r>
              <a:rPr lang="es-MX" sz="2800" i="0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800" b="0" i="0" dirty="0">
              <a:solidFill>
                <a:srgbClr val="69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errar llave 2"/>
          <p:cNvSpPr/>
          <p:nvPr/>
        </p:nvSpPr>
        <p:spPr>
          <a:xfrm>
            <a:off x="9934291" y="1517580"/>
            <a:ext cx="293362" cy="1334301"/>
          </a:xfrm>
          <a:prstGeom prst="rightBrace">
            <a:avLst>
              <a:gd name="adj1" fmla="val 46116"/>
              <a:gd name="adj2" fmla="val 50000"/>
            </a:avLst>
          </a:prstGeom>
          <a:ln w="28575">
            <a:solidFill>
              <a:srgbClr val="69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5" name="Rectángulo 234"/>
          <p:cNvSpPr/>
          <p:nvPr/>
        </p:nvSpPr>
        <p:spPr>
          <a:xfrm>
            <a:off x="9970177" y="3170465"/>
            <a:ext cx="2071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69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de Verificación e Inspección Federal</a:t>
            </a:r>
          </a:p>
        </p:txBody>
      </p:sp>
    </p:spTree>
    <p:extLst>
      <p:ext uri="{BB962C8B-B14F-4D97-AF65-F5344CB8AC3E}">
        <p14:creationId xmlns:p14="http://schemas.microsoft.com/office/powerpoint/2010/main" val="25568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Tuberculosis bovina</a:t>
            </a:r>
            <a:endParaRPr lang="es-MX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8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22273" y="1415646"/>
            <a:ext cx="7340793" cy="581785"/>
          </a:xfrm>
        </p:spPr>
        <p:txBody>
          <a:bodyPr>
            <a:normAutofit/>
          </a:bodyPr>
          <a:lstStyle/>
          <a:p>
            <a:r>
              <a:rPr lang="es-MX" dirty="0"/>
              <a:t>MARCO LEGAL DE LA CAMPAÑA </a:t>
            </a:r>
          </a:p>
        </p:txBody>
      </p:sp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722633" y="2240880"/>
            <a:ext cx="6723196" cy="39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6" rIns="91374" bIns="45686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Ley </a:t>
            </a:r>
            <a:r>
              <a:rPr lang="es-MX" altLang="es-MX" sz="2400" dirty="0"/>
              <a:t>Federal de Salud Animal</a:t>
            </a:r>
            <a:r>
              <a:rPr lang="es-MX" altLang="es-MX" sz="2400" dirty="0" smtClean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altLang="es-MX" sz="9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altLang="es-MX" sz="2400" dirty="0"/>
              <a:t>Reglamento de la Ley Federal de Salud Animal</a:t>
            </a:r>
            <a:r>
              <a:rPr lang="es-MX" altLang="es-MX" sz="2400" dirty="0" smtClean="0"/>
              <a:t>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MX" altLang="es-MX" sz="9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altLang="es-MX" sz="2400" dirty="0"/>
              <a:t>Ley de Infraestructura de la </a:t>
            </a:r>
            <a:r>
              <a:rPr lang="es-MX" altLang="es-MX" sz="2400" dirty="0" smtClean="0"/>
              <a:t>Calidad.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altLang="es-MX" sz="9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NOM-031-ZOO-1995,“</a:t>
            </a:r>
            <a:r>
              <a:rPr lang="es-MX" altLang="es-MX" sz="2400" dirty="0"/>
              <a:t>Campaña Nacional contra la </a:t>
            </a:r>
            <a:r>
              <a:rPr lang="es-MX" altLang="es-MX" sz="2400" dirty="0" smtClean="0"/>
              <a:t>Tuberculosis bovina (</a:t>
            </a:r>
            <a:r>
              <a:rPr lang="es-MX" altLang="es-MX" sz="2400" i="1" dirty="0" err="1" smtClean="0"/>
              <a:t>Mycobacterium</a:t>
            </a:r>
            <a:r>
              <a:rPr lang="es-MX" altLang="es-MX" sz="2400" i="1" dirty="0" smtClean="0"/>
              <a:t> </a:t>
            </a:r>
            <a:r>
              <a:rPr lang="es-MX" altLang="es-MX" sz="2400" i="1" dirty="0" err="1" smtClean="0"/>
              <a:t>bovis</a:t>
            </a:r>
            <a:r>
              <a:rPr lang="es-MX" altLang="es-MX" sz="2400" dirty="0" smtClean="0"/>
              <a:t>)”.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altLang="es-MX" sz="900" i="1" dirty="0">
              <a:solidFill>
                <a:srgbClr val="FF00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NOM-054-ZOO-1996,“</a:t>
            </a:r>
            <a:r>
              <a:rPr lang="es-MX" altLang="es-MX" sz="2400" dirty="0"/>
              <a:t>Establecimiento de cuarentenas para animales y sus productos</a:t>
            </a:r>
            <a:r>
              <a:rPr lang="es-MX" altLang="es-MX" sz="2400" dirty="0" smtClean="0"/>
              <a:t>”. </a:t>
            </a:r>
            <a:endParaRPr lang="es-MX" altLang="es-MX" sz="2400" i="1" dirty="0" smtClean="0">
              <a:solidFill>
                <a:srgbClr val="FF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55293" t="13235" r="5882" b="16176"/>
          <a:stretch>
            <a:fillRect/>
          </a:stretch>
        </p:blipFill>
        <p:spPr bwMode="auto">
          <a:xfrm>
            <a:off x="8056347" y="1903590"/>
            <a:ext cx="3442005" cy="42948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86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Tuberculosis </a:t>
            </a:r>
            <a:r>
              <a:rPr lang="es-MX" dirty="0" smtClean="0"/>
              <a:t>bovina</a:t>
            </a:r>
            <a:endParaRPr lang="es-MX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9</a:t>
            </a:fld>
            <a:endParaRPr lang="es-MX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>
          <a:xfrm>
            <a:off x="422273" y="1415646"/>
            <a:ext cx="7340793" cy="581785"/>
          </a:xfrm>
        </p:spPr>
        <p:txBody>
          <a:bodyPr>
            <a:normAutofit/>
          </a:bodyPr>
          <a:lstStyle/>
          <a:p>
            <a:r>
              <a:rPr lang="es-MX" altLang="es-MX" dirty="0">
                <a:latin typeface="Arial" panose="020B0604020202020204" pitchFamily="34" charset="0"/>
                <a:cs typeface="Arial" panose="020B0604020202020204" pitchFamily="34" charset="0"/>
              </a:rPr>
              <a:t>OBJETIVOS DE </a:t>
            </a:r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CAMPAÑA</a:t>
            </a:r>
            <a:endParaRPr lang="es-MX" altLang="es-MX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703512" y="2319251"/>
            <a:ext cx="8229600" cy="15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/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Control y Erradicación </a:t>
            </a:r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la Tuberculosis bovina (</a:t>
            </a:r>
            <a:r>
              <a:rPr lang="es-MX" alt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Mycobacterium bovis</a:t>
            </a:r>
            <a:r>
              <a:rPr lang="es-MX" alt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 de los hatos ganaderos del territorio nacional.</a:t>
            </a:r>
            <a:endParaRPr lang="es-MX" altLang="es-MX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511175">
              <a:buFont typeface="Arial" panose="020B0604020202020204" pitchFamily="34" charset="0"/>
              <a:buNone/>
            </a:pPr>
            <a:endParaRPr lang="es-MX" altLang="es-MX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04" y="3929019"/>
            <a:ext cx="3419872" cy="22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767</Words>
  <Application>Microsoft Office PowerPoint</Application>
  <PresentationFormat>Panorámica</PresentationFormat>
  <Paragraphs>325</Paragraphs>
  <Slides>18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Arial </vt:lpstr>
      <vt:lpstr>Arial  </vt:lpstr>
      <vt:lpstr>Arial     </vt:lpstr>
      <vt:lpstr>Calibri</vt:lpstr>
      <vt:lpstr>Cambria</vt:lpstr>
      <vt:lpstr>Montserrat</vt:lpstr>
      <vt:lpstr>Trebuchet MS</vt:lpstr>
      <vt:lpstr>Wingdings</vt:lpstr>
      <vt:lpstr>Tema de Office</vt:lpstr>
      <vt:lpstr>Worksheet</vt:lpstr>
      <vt:lpstr>SITUACIÓN ZOOSANITARIA</vt:lpstr>
      <vt:lpstr>Líneas estratégicas del SENASICA</vt:lpstr>
      <vt:lpstr>Presentación de PowerPoint</vt:lpstr>
      <vt:lpstr>Presentación de PowerPoint</vt:lpstr>
      <vt:lpstr>Presentación de PowerPoint</vt:lpstr>
      <vt:lpstr>Presentación de PowerPoint</vt:lpstr>
      <vt:lpstr>ACCIONES DE PREVENCIÓN</vt:lpstr>
      <vt:lpstr>Tuberculosis bovina</vt:lpstr>
      <vt:lpstr>Tuberculosis bovina</vt:lpstr>
      <vt:lpstr>Tuberculosis bovina</vt:lpstr>
      <vt:lpstr>TUBERCULOSIS BOVINA</vt:lpstr>
      <vt:lpstr>TUBERCULOSIS BOVINA</vt:lpstr>
      <vt:lpstr>TUBERCULOSIS BOVINA</vt:lpstr>
      <vt:lpstr>Hatos Libres de Tuberculosis Bovina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Maleny Garcia Rios</dc:creator>
  <cp:lastModifiedBy>Gabriel Ayala Borunda</cp:lastModifiedBy>
  <cp:revision>64</cp:revision>
  <cp:lastPrinted>2020-02-12T14:40:38Z</cp:lastPrinted>
  <dcterms:created xsi:type="dcterms:W3CDTF">2019-07-16T17:03:24Z</dcterms:created>
  <dcterms:modified xsi:type="dcterms:W3CDTF">2022-09-27T16:46:42Z</dcterms:modified>
</cp:coreProperties>
</file>